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13" r:id="rId3"/>
    <p:sldId id="405" r:id="rId4"/>
    <p:sldId id="406" r:id="rId5"/>
    <p:sldId id="395" r:id="rId6"/>
    <p:sldId id="390" r:id="rId7"/>
    <p:sldId id="407" r:id="rId8"/>
    <p:sldId id="392" r:id="rId9"/>
    <p:sldId id="391" r:id="rId10"/>
    <p:sldId id="396" r:id="rId11"/>
    <p:sldId id="394" r:id="rId12"/>
    <p:sldId id="397" r:id="rId13"/>
    <p:sldId id="404" r:id="rId14"/>
    <p:sldId id="408" r:id="rId15"/>
    <p:sldId id="411" r:id="rId16"/>
    <p:sldId id="398" r:id="rId17"/>
    <p:sldId id="416" r:id="rId18"/>
    <p:sldId id="415" r:id="rId19"/>
    <p:sldId id="414" r:id="rId20"/>
    <p:sldId id="41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92AA2"/>
    <a:srgbClr val="333399"/>
    <a:srgbClr val="311CB2"/>
    <a:srgbClr val="FF9900"/>
    <a:srgbClr val="FFFF00"/>
    <a:srgbClr val="73BF55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213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5B392-0529-4218-81FC-7E8654EF1979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0CED56C-5582-4D03-A4E1-CD28ABFC042C}">
      <dgm:prSet phldrT="[Текст]" custT="1"/>
      <dgm:spPr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</dgm:spPr>
      <dgm:t>
        <a:bodyPr/>
        <a:lstStyle/>
        <a:p>
          <a:pPr algn="ctr"/>
          <a:r>
            <a:rPr lang="ru-RU" sz="2400" b="1" kern="1200" dirty="0" smtClean="0"/>
            <a:t>300  УЧАЩИХСЯ </a:t>
          </a:r>
        </a:p>
        <a:p>
          <a:pPr algn="l"/>
          <a:r>
            <a:rPr lang="ru-RU" sz="2400" b="1" kern="1200" dirty="0" smtClean="0"/>
            <a:t>6 классы – 2 группы</a:t>
          </a:r>
        </a:p>
        <a:p>
          <a:pPr algn="l"/>
          <a:r>
            <a:rPr lang="ru-RU" sz="2400" b="1" kern="1200" dirty="0" smtClean="0"/>
            <a:t>7 классы – 4 группы</a:t>
          </a:r>
        </a:p>
        <a:p>
          <a:pPr algn="l"/>
          <a:r>
            <a:rPr lang="ru-RU" sz="2400" b="1" kern="1200" dirty="0" smtClean="0"/>
            <a:t>8 классы – 4 группы</a:t>
          </a:r>
        </a:p>
        <a:p>
          <a:pPr algn="l"/>
          <a:r>
            <a:rPr lang="ru-RU" sz="2400" b="1" kern="1200" dirty="0" smtClean="0"/>
            <a:t>9 классы – 2 группы </a:t>
          </a:r>
          <a:endParaRPr lang="ru-RU" sz="2400" kern="1200" dirty="0"/>
        </a:p>
      </dgm:t>
    </dgm:pt>
    <dgm:pt modelId="{B510AF7C-5219-4DAA-9210-A1DD00DE31D1}" type="parTrans" cxnId="{1657963E-344D-4FE1-A563-961D311D61A1}">
      <dgm:prSet/>
      <dgm:spPr/>
      <dgm:t>
        <a:bodyPr/>
        <a:lstStyle/>
        <a:p>
          <a:endParaRPr lang="ru-RU"/>
        </a:p>
      </dgm:t>
    </dgm:pt>
    <dgm:pt modelId="{5D7AC453-9D08-403C-A25A-149E0283B3AC}" type="sibTrans" cxnId="{1657963E-344D-4FE1-A563-961D311D61A1}">
      <dgm:prSet/>
      <dgm:spPr/>
      <dgm:t>
        <a:bodyPr/>
        <a:lstStyle/>
        <a:p>
          <a:endParaRPr lang="ru-RU"/>
        </a:p>
      </dgm:t>
    </dgm:pt>
    <dgm:pt modelId="{21EF30C0-D80D-4AD2-B6C2-7689B0AAF865}">
      <dgm:prSet phldrT="[Текст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ru-RU" sz="2400" b="1" kern="1200" dirty="0" smtClean="0"/>
            <a:t>                          14 ПЕДАГОГОВ</a:t>
          </a:r>
        </a:p>
        <a:p>
          <a:r>
            <a:rPr lang="ru-RU" sz="2400" b="1" kern="1200" dirty="0" smtClean="0"/>
            <a:t>                           из них имеют:</a:t>
          </a:r>
        </a:p>
        <a:p>
          <a:r>
            <a:rPr lang="ru-RU" sz="2400" b="1" kern="1200" dirty="0" smtClean="0"/>
            <a:t>ученую степень кандидата наук    – 5</a:t>
          </a:r>
        </a:p>
        <a:p>
          <a:r>
            <a:rPr lang="ru-RU" sz="2400" b="1" kern="1200" dirty="0" smtClean="0"/>
            <a:t>звание «Отличник образования»  -  3</a:t>
          </a:r>
        </a:p>
        <a:p>
          <a:r>
            <a:rPr lang="ru-RU" sz="2400" b="1" kern="1200" dirty="0" smtClean="0"/>
            <a:t>высшую квалификационную категорию – 13</a:t>
          </a:r>
        </a:p>
        <a:p>
          <a:r>
            <a:rPr lang="ru-RU" sz="2400" b="1" kern="1200" dirty="0" smtClean="0"/>
            <a:t>стаж работы более 10 лет              - 13</a:t>
          </a:r>
        </a:p>
      </dgm:t>
    </dgm:pt>
    <dgm:pt modelId="{C769D5EE-1628-4EE4-AA82-EDF7D1D1926E}" type="parTrans" cxnId="{F8BD4EEA-6284-4C8B-B437-BB666D3E551D}">
      <dgm:prSet/>
      <dgm:spPr/>
      <dgm:t>
        <a:bodyPr/>
        <a:lstStyle/>
        <a:p>
          <a:endParaRPr lang="ru-RU"/>
        </a:p>
      </dgm:t>
    </dgm:pt>
    <dgm:pt modelId="{01665CDB-9E0F-487C-ACA3-1543FA8CE8DB}" type="sibTrans" cxnId="{F8BD4EEA-6284-4C8B-B437-BB666D3E551D}">
      <dgm:prSet/>
      <dgm:spPr/>
      <dgm:t>
        <a:bodyPr/>
        <a:lstStyle/>
        <a:p>
          <a:endParaRPr lang="ru-RU"/>
        </a:p>
      </dgm:t>
    </dgm:pt>
    <dgm:pt modelId="{E52FBEF1-E4CB-43DA-91BE-04D7325913D8}" type="pres">
      <dgm:prSet presAssocID="{9205B392-0529-4218-81FC-7E8654EF19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FDC9E-F75A-4065-8F0B-7A80CBCAC898}" type="pres">
      <dgm:prSet presAssocID="{80CED56C-5582-4D03-A4E1-CD28ABFC042C}" presName="parentLin" presStyleCnt="0"/>
      <dgm:spPr/>
    </dgm:pt>
    <dgm:pt modelId="{261AAE47-72C1-4C7A-BFA7-B8E4016A80AD}" type="pres">
      <dgm:prSet presAssocID="{80CED56C-5582-4D03-A4E1-CD28ABFC042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1C80279-A20B-4E61-8C39-A451FE5E1071}" type="pres">
      <dgm:prSet presAssocID="{80CED56C-5582-4D03-A4E1-CD28ABFC042C}" presName="parentText" presStyleLbl="node1" presStyleIdx="0" presStyleCnt="2" custScaleX="142857" custScaleY="368575" custLinFactNeighborX="-27392" custLinFactNeighborY="-18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D2946-D4A4-419A-93C9-2C2BC5609764}" type="pres">
      <dgm:prSet presAssocID="{80CED56C-5582-4D03-A4E1-CD28ABFC042C}" presName="negativeSpace" presStyleCnt="0"/>
      <dgm:spPr/>
    </dgm:pt>
    <dgm:pt modelId="{8B8866FF-B88F-41C3-AC99-4909FF0754E9}" type="pres">
      <dgm:prSet presAssocID="{80CED56C-5582-4D03-A4E1-CD28ABFC042C}" presName="childText" presStyleLbl="conFgAcc1" presStyleIdx="0" presStyleCnt="2">
        <dgm:presLayoutVars>
          <dgm:bulletEnabled val="1"/>
        </dgm:presLayoutVars>
      </dgm:prSet>
      <dgm:spPr/>
    </dgm:pt>
    <dgm:pt modelId="{0F18F227-447D-4EA4-AE27-7769C03335E2}" type="pres">
      <dgm:prSet presAssocID="{5D7AC453-9D08-403C-A25A-149E0283B3AC}" presName="spaceBetweenRectangles" presStyleCnt="0"/>
      <dgm:spPr/>
    </dgm:pt>
    <dgm:pt modelId="{91DCB5BA-F0B8-4480-834B-DA48FF5594F6}" type="pres">
      <dgm:prSet presAssocID="{21EF30C0-D80D-4AD2-B6C2-7689B0AAF865}" presName="parentLin" presStyleCnt="0"/>
      <dgm:spPr/>
    </dgm:pt>
    <dgm:pt modelId="{F9CAE8A9-4E91-47BF-A60C-F6B9B31CB357}" type="pres">
      <dgm:prSet presAssocID="{21EF30C0-D80D-4AD2-B6C2-7689B0AAF86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6AB2C74-4B74-4904-B70C-438E570EB212}" type="pres">
      <dgm:prSet presAssocID="{21EF30C0-D80D-4AD2-B6C2-7689B0AAF865}" presName="parentText" presStyleLbl="node1" presStyleIdx="1" presStyleCnt="2" custScaleX="132655" custScaleY="354403" custLinFactNeighborX="-9641" custLinFactNeighborY="1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197F-AC01-4595-860A-74F19681BDAB}" type="pres">
      <dgm:prSet presAssocID="{21EF30C0-D80D-4AD2-B6C2-7689B0AAF865}" presName="negativeSpace" presStyleCnt="0"/>
      <dgm:spPr/>
    </dgm:pt>
    <dgm:pt modelId="{FAA32719-6D95-4E9D-82BD-532A5D64F475}" type="pres">
      <dgm:prSet presAssocID="{21EF30C0-D80D-4AD2-B6C2-7689B0AAF86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A5BD1BC-7D1C-4213-8CF4-CABC64B6BD1E}" type="presOf" srcId="{21EF30C0-D80D-4AD2-B6C2-7689B0AAF865}" destId="{F9CAE8A9-4E91-47BF-A60C-F6B9B31CB357}" srcOrd="0" destOrd="0" presId="urn:microsoft.com/office/officeart/2005/8/layout/list1"/>
    <dgm:cxn modelId="{5330399E-3B25-4A99-A62A-3B241A92128A}" type="presOf" srcId="{9205B392-0529-4218-81FC-7E8654EF1979}" destId="{E52FBEF1-E4CB-43DA-91BE-04D7325913D8}" srcOrd="0" destOrd="0" presId="urn:microsoft.com/office/officeart/2005/8/layout/list1"/>
    <dgm:cxn modelId="{76C8B5A7-C769-4C68-BC65-32A507934D20}" type="presOf" srcId="{21EF30C0-D80D-4AD2-B6C2-7689B0AAF865}" destId="{56AB2C74-4B74-4904-B70C-438E570EB212}" srcOrd="1" destOrd="0" presId="urn:microsoft.com/office/officeart/2005/8/layout/list1"/>
    <dgm:cxn modelId="{1657963E-344D-4FE1-A563-961D311D61A1}" srcId="{9205B392-0529-4218-81FC-7E8654EF1979}" destId="{80CED56C-5582-4D03-A4E1-CD28ABFC042C}" srcOrd="0" destOrd="0" parTransId="{B510AF7C-5219-4DAA-9210-A1DD00DE31D1}" sibTransId="{5D7AC453-9D08-403C-A25A-149E0283B3AC}"/>
    <dgm:cxn modelId="{7EEACAA7-F4B7-46BE-B986-0EC7F153717B}" type="presOf" srcId="{80CED56C-5582-4D03-A4E1-CD28ABFC042C}" destId="{261AAE47-72C1-4C7A-BFA7-B8E4016A80AD}" srcOrd="0" destOrd="0" presId="urn:microsoft.com/office/officeart/2005/8/layout/list1"/>
    <dgm:cxn modelId="{F8BD4EEA-6284-4C8B-B437-BB666D3E551D}" srcId="{9205B392-0529-4218-81FC-7E8654EF1979}" destId="{21EF30C0-D80D-4AD2-B6C2-7689B0AAF865}" srcOrd="1" destOrd="0" parTransId="{C769D5EE-1628-4EE4-AA82-EDF7D1D1926E}" sibTransId="{01665CDB-9E0F-487C-ACA3-1543FA8CE8DB}"/>
    <dgm:cxn modelId="{40979CB4-0141-4641-A1C3-6AC4E3A07C45}" type="presOf" srcId="{80CED56C-5582-4D03-A4E1-CD28ABFC042C}" destId="{11C80279-A20B-4E61-8C39-A451FE5E1071}" srcOrd="1" destOrd="0" presId="urn:microsoft.com/office/officeart/2005/8/layout/list1"/>
    <dgm:cxn modelId="{354C6187-265D-4233-9B64-E53F362C5AB6}" type="presParOf" srcId="{E52FBEF1-E4CB-43DA-91BE-04D7325913D8}" destId="{3DDFDC9E-F75A-4065-8F0B-7A80CBCAC898}" srcOrd="0" destOrd="0" presId="urn:microsoft.com/office/officeart/2005/8/layout/list1"/>
    <dgm:cxn modelId="{9AD73196-7A5E-4A40-A553-6887811B36D7}" type="presParOf" srcId="{3DDFDC9E-F75A-4065-8F0B-7A80CBCAC898}" destId="{261AAE47-72C1-4C7A-BFA7-B8E4016A80AD}" srcOrd="0" destOrd="0" presId="urn:microsoft.com/office/officeart/2005/8/layout/list1"/>
    <dgm:cxn modelId="{2DD3B222-E09E-454E-AC06-EF20468FF431}" type="presParOf" srcId="{3DDFDC9E-F75A-4065-8F0B-7A80CBCAC898}" destId="{11C80279-A20B-4E61-8C39-A451FE5E1071}" srcOrd="1" destOrd="0" presId="urn:microsoft.com/office/officeart/2005/8/layout/list1"/>
    <dgm:cxn modelId="{C0B67451-C5DC-48D4-A683-DB48FFF8E61C}" type="presParOf" srcId="{E52FBEF1-E4CB-43DA-91BE-04D7325913D8}" destId="{08DD2946-D4A4-419A-93C9-2C2BC5609764}" srcOrd="1" destOrd="0" presId="urn:microsoft.com/office/officeart/2005/8/layout/list1"/>
    <dgm:cxn modelId="{0B45EA20-63D2-488F-9E39-328DE8AB034D}" type="presParOf" srcId="{E52FBEF1-E4CB-43DA-91BE-04D7325913D8}" destId="{8B8866FF-B88F-41C3-AC99-4909FF0754E9}" srcOrd="2" destOrd="0" presId="urn:microsoft.com/office/officeart/2005/8/layout/list1"/>
    <dgm:cxn modelId="{4D7FD1B7-FED5-495F-8F3A-0B95970AEE43}" type="presParOf" srcId="{E52FBEF1-E4CB-43DA-91BE-04D7325913D8}" destId="{0F18F227-447D-4EA4-AE27-7769C03335E2}" srcOrd="3" destOrd="0" presId="urn:microsoft.com/office/officeart/2005/8/layout/list1"/>
    <dgm:cxn modelId="{475613D1-433A-45C7-8FCD-0D0CED5DF0A6}" type="presParOf" srcId="{E52FBEF1-E4CB-43DA-91BE-04D7325913D8}" destId="{91DCB5BA-F0B8-4480-834B-DA48FF5594F6}" srcOrd="4" destOrd="0" presId="urn:microsoft.com/office/officeart/2005/8/layout/list1"/>
    <dgm:cxn modelId="{A4BFDA6B-9490-4011-B348-739D9B14A34E}" type="presParOf" srcId="{91DCB5BA-F0B8-4480-834B-DA48FF5594F6}" destId="{F9CAE8A9-4E91-47BF-A60C-F6B9B31CB357}" srcOrd="0" destOrd="0" presId="urn:microsoft.com/office/officeart/2005/8/layout/list1"/>
    <dgm:cxn modelId="{65746E16-3BAA-4FE0-9F1E-BBB41464552C}" type="presParOf" srcId="{91DCB5BA-F0B8-4480-834B-DA48FF5594F6}" destId="{56AB2C74-4B74-4904-B70C-438E570EB212}" srcOrd="1" destOrd="0" presId="urn:microsoft.com/office/officeart/2005/8/layout/list1"/>
    <dgm:cxn modelId="{2F48F107-EA0B-44D7-91C0-45FF3757D67E}" type="presParOf" srcId="{E52FBEF1-E4CB-43DA-91BE-04D7325913D8}" destId="{BB6B197F-AC01-4595-860A-74F19681BDAB}" srcOrd="5" destOrd="0" presId="urn:microsoft.com/office/officeart/2005/8/layout/list1"/>
    <dgm:cxn modelId="{CC794616-357F-4AB5-9231-D9D54BCFDC73}" type="presParOf" srcId="{E52FBEF1-E4CB-43DA-91BE-04D7325913D8}" destId="{FAA32719-6D95-4E9D-82BD-532A5D64F4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5B392-0529-4218-81FC-7E8654EF1979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70B68D-2E62-45E8-BCFE-0E8C5F35AA2F}">
      <dgm:prSet phldrT="[Текст]" custT="1"/>
      <dgm:spPr>
        <a:ln w="31750">
          <a:solidFill>
            <a:schemeClr val="accent1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личностно-ориентированное обучение</a:t>
          </a:r>
        </a:p>
        <a:p>
          <a:pPr algn="ctr"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информационно-коммуникативные технологии</a:t>
          </a:r>
        </a:p>
        <a:p>
          <a:pPr algn="ctr"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проектно-исследовательские технологии</a:t>
          </a:r>
        </a:p>
        <a:p>
          <a:pPr algn="ctr"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здоровье сберегающие технологии</a:t>
          </a:r>
        </a:p>
        <a:p>
          <a:pPr algn="ctr"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игровые технологии </a:t>
          </a:r>
        </a:p>
      </dgm:t>
    </dgm:pt>
    <dgm:pt modelId="{59CB1504-E84D-4F71-A20B-E2BF9BF92EE6}" type="parTrans" cxnId="{D5B509FB-8896-43BC-9035-62F5603B9FF0}">
      <dgm:prSet/>
      <dgm:spPr/>
      <dgm:t>
        <a:bodyPr/>
        <a:lstStyle/>
        <a:p>
          <a:endParaRPr lang="ru-RU"/>
        </a:p>
      </dgm:t>
    </dgm:pt>
    <dgm:pt modelId="{CA2A1F5F-3226-4A94-81A3-7CB0C916E0A8}" type="sibTrans" cxnId="{D5B509FB-8896-43BC-9035-62F5603B9FF0}">
      <dgm:prSet/>
      <dgm:spPr/>
      <dgm:t>
        <a:bodyPr/>
        <a:lstStyle/>
        <a:p>
          <a:endParaRPr lang="ru-RU"/>
        </a:p>
      </dgm:t>
    </dgm:pt>
    <dgm:pt modelId="{E52FBEF1-E4CB-43DA-91BE-04D7325913D8}" type="pres">
      <dgm:prSet presAssocID="{9205B392-0529-4218-81FC-7E8654EF19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99C64-7FB2-49E8-8EEE-4FC2D5815FDB}" type="pres">
      <dgm:prSet presAssocID="{1670B68D-2E62-45E8-BCFE-0E8C5F35AA2F}" presName="parentLin" presStyleCnt="0"/>
      <dgm:spPr/>
    </dgm:pt>
    <dgm:pt modelId="{9F8AEA50-FC0C-465D-B7B6-72133769D82F}" type="pres">
      <dgm:prSet presAssocID="{1670B68D-2E62-45E8-BCFE-0E8C5F35AA2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028C940-5FD1-4571-94BD-4BF7D6E486D0}" type="pres">
      <dgm:prSet presAssocID="{1670B68D-2E62-45E8-BCFE-0E8C5F35AA2F}" presName="parentText" presStyleLbl="node1" presStyleIdx="0" presStyleCnt="1" custScaleX="132654" custScaleY="139184" custLinFactNeighborX="-2786" custLinFactNeighborY="4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B88E7-5E2D-419B-BBA0-41437726CB4B}" type="pres">
      <dgm:prSet presAssocID="{1670B68D-2E62-45E8-BCFE-0E8C5F35AA2F}" presName="negativeSpace" presStyleCnt="0"/>
      <dgm:spPr/>
    </dgm:pt>
    <dgm:pt modelId="{75D9F9EA-B7F3-43CF-BDAD-F1510EB1D127}" type="pres">
      <dgm:prSet presAssocID="{1670B68D-2E62-45E8-BCFE-0E8C5F35AA2F}" presName="childText" presStyleLbl="conFgAcc1" presStyleIdx="0" presStyleCnt="1" custLinFactNeighborX="306" custLinFactNeighborY="-93364">
        <dgm:presLayoutVars>
          <dgm:bulletEnabled val="1"/>
        </dgm:presLayoutVars>
      </dgm:prSet>
      <dgm:spPr/>
    </dgm:pt>
  </dgm:ptLst>
  <dgm:cxnLst>
    <dgm:cxn modelId="{3AA103FD-99FD-4B21-9930-F9A31FE8058B}" type="presOf" srcId="{1670B68D-2E62-45E8-BCFE-0E8C5F35AA2F}" destId="{9F8AEA50-FC0C-465D-B7B6-72133769D82F}" srcOrd="0" destOrd="0" presId="urn:microsoft.com/office/officeart/2005/8/layout/list1"/>
    <dgm:cxn modelId="{D5B509FB-8896-43BC-9035-62F5603B9FF0}" srcId="{9205B392-0529-4218-81FC-7E8654EF1979}" destId="{1670B68D-2E62-45E8-BCFE-0E8C5F35AA2F}" srcOrd="0" destOrd="0" parTransId="{59CB1504-E84D-4F71-A20B-E2BF9BF92EE6}" sibTransId="{CA2A1F5F-3226-4A94-81A3-7CB0C916E0A8}"/>
    <dgm:cxn modelId="{100FCE5B-83C0-4656-AB09-805A43544B8F}" type="presOf" srcId="{9205B392-0529-4218-81FC-7E8654EF1979}" destId="{E52FBEF1-E4CB-43DA-91BE-04D7325913D8}" srcOrd="0" destOrd="0" presId="urn:microsoft.com/office/officeart/2005/8/layout/list1"/>
    <dgm:cxn modelId="{7D3D662C-BB17-4F18-AC37-7FF7D1B4EF15}" type="presOf" srcId="{1670B68D-2E62-45E8-BCFE-0E8C5F35AA2F}" destId="{5028C940-5FD1-4571-94BD-4BF7D6E486D0}" srcOrd="1" destOrd="0" presId="urn:microsoft.com/office/officeart/2005/8/layout/list1"/>
    <dgm:cxn modelId="{243F3B22-E3D1-4999-97B5-C6D7086F1C45}" type="presParOf" srcId="{E52FBEF1-E4CB-43DA-91BE-04D7325913D8}" destId="{F0599C64-7FB2-49E8-8EEE-4FC2D5815FDB}" srcOrd="0" destOrd="0" presId="urn:microsoft.com/office/officeart/2005/8/layout/list1"/>
    <dgm:cxn modelId="{02112219-35E6-47ED-9F1C-A376A43133AC}" type="presParOf" srcId="{F0599C64-7FB2-49E8-8EEE-4FC2D5815FDB}" destId="{9F8AEA50-FC0C-465D-B7B6-72133769D82F}" srcOrd="0" destOrd="0" presId="urn:microsoft.com/office/officeart/2005/8/layout/list1"/>
    <dgm:cxn modelId="{007A3DFE-A3A5-44F4-9F75-44FF4166E2B5}" type="presParOf" srcId="{F0599C64-7FB2-49E8-8EEE-4FC2D5815FDB}" destId="{5028C940-5FD1-4571-94BD-4BF7D6E486D0}" srcOrd="1" destOrd="0" presId="urn:microsoft.com/office/officeart/2005/8/layout/list1"/>
    <dgm:cxn modelId="{F0C2154A-99F2-44E1-A94B-398148560B2A}" type="presParOf" srcId="{E52FBEF1-E4CB-43DA-91BE-04D7325913D8}" destId="{849B88E7-5E2D-419B-BBA0-41437726CB4B}" srcOrd="1" destOrd="0" presId="urn:microsoft.com/office/officeart/2005/8/layout/list1"/>
    <dgm:cxn modelId="{2ED563D3-5D23-45B9-A714-E371FC642971}" type="presParOf" srcId="{E52FBEF1-E4CB-43DA-91BE-04D7325913D8}" destId="{75D9F9EA-B7F3-43CF-BDAD-F1510EB1D12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5B392-0529-4218-81FC-7E8654EF1979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0CED56C-5582-4D03-A4E1-CD28ABFC042C}">
      <dgm:prSet phldrT="[Текст]" custT="1"/>
      <dgm:spPr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</dgm:spPr>
      <dgm:t>
        <a:bodyPr/>
        <a:lstStyle/>
        <a:p>
          <a:r>
            <a:rPr lang="ru-RU" sz="2400" b="1" kern="1200" dirty="0" smtClean="0"/>
            <a:t>ДИАГНОСТИКА  ГОТОВНОСТИ К РАБОТЕ С  УЧАЩИМИСЯ ПО ИННОВАЦИОННЫМ                 МЕТОДИКАМ</a:t>
          </a:r>
          <a:endParaRPr lang="ru-RU" sz="2400" kern="1200" dirty="0"/>
        </a:p>
      </dgm:t>
    </dgm:pt>
    <dgm:pt modelId="{B510AF7C-5219-4DAA-9210-A1DD00DE31D1}" type="parTrans" cxnId="{1657963E-344D-4FE1-A563-961D311D61A1}">
      <dgm:prSet/>
      <dgm:spPr/>
      <dgm:t>
        <a:bodyPr/>
        <a:lstStyle/>
        <a:p>
          <a:endParaRPr lang="ru-RU"/>
        </a:p>
      </dgm:t>
    </dgm:pt>
    <dgm:pt modelId="{5D7AC453-9D08-403C-A25A-149E0283B3AC}" type="sibTrans" cxnId="{1657963E-344D-4FE1-A563-961D311D61A1}">
      <dgm:prSet/>
      <dgm:spPr/>
      <dgm:t>
        <a:bodyPr/>
        <a:lstStyle/>
        <a:p>
          <a:endParaRPr lang="ru-RU"/>
        </a:p>
      </dgm:t>
    </dgm:pt>
    <dgm:pt modelId="{21EF30C0-D80D-4AD2-B6C2-7689B0AAF865}">
      <dgm:prSet phldrT="[Текст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ru-RU" sz="2400" b="1" kern="1200" dirty="0" smtClean="0"/>
            <a:t>АНАЛИЗ ПЕДАГОГИЧЕСКИХ ЗАТРУДНЕНИЙ</a:t>
          </a:r>
          <a:endParaRPr lang="ru-RU" sz="2400" kern="1200" dirty="0"/>
        </a:p>
      </dgm:t>
    </dgm:pt>
    <dgm:pt modelId="{C769D5EE-1628-4EE4-AA82-EDF7D1D1926E}" type="parTrans" cxnId="{F8BD4EEA-6284-4C8B-B437-BB666D3E551D}">
      <dgm:prSet/>
      <dgm:spPr/>
      <dgm:t>
        <a:bodyPr/>
        <a:lstStyle/>
        <a:p>
          <a:endParaRPr lang="ru-RU"/>
        </a:p>
      </dgm:t>
    </dgm:pt>
    <dgm:pt modelId="{01665CDB-9E0F-487C-ACA3-1543FA8CE8DB}" type="sibTrans" cxnId="{F8BD4EEA-6284-4C8B-B437-BB666D3E551D}">
      <dgm:prSet/>
      <dgm:spPr/>
      <dgm:t>
        <a:bodyPr/>
        <a:lstStyle/>
        <a:p>
          <a:endParaRPr lang="ru-RU"/>
        </a:p>
      </dgm:t>
    </dgm:pt>
    <dgm:pt modelId="{1670B68D-2E62-45E8-BCFE-0E8C5F35AA2F}">
      <dgm:prSet phldrT="[Текст]" custT="1"/>
      <dgm:spPr>
        <a:ln w="31750"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kern="1200" dirty="0" smtClean="0"/>
            <a:t>КОМПЛЕКС МЕРОПРИЯТИЙ ПО РАЗВИТИЮ ПРОФЕССИОНАЛЬНЫХ И ЛИЧНОСТНЫХ КАЧЕСТВ ПЕДАГОГОВ</a:t>
          </a:r>
          <a:endParaRPr lang="ru-RU" sz="2400" b="1" kern="1200" dirty="0" smtClean="0">
            <a:solidFill>
              <a:srgbClr val="009900"/>
            </a:solidFill>
            <a:latin typeface="Arial" charset="0"/>
            <a:ea typeface="+mn-ea"/>
            <a:cs typeface="+mn-cs"/>
          </a:endParaRPr>
        </a:p>
      </dgm:t>
    </dgm:pt>
    <dgm:pt modelId="{59CB1504-E84D-4F71-A20B-E2BF9BF92EE6}" type="parTrans" cxnId="{D5B509FB-8896-43BC-9035-62F5603B9FF0}">
      <dgm:prSet/>
      <dgm:spPr/>
      <dgm:t>
        <a:bodyPr/>
        <a:lstStyle/>
        <a:p>
          <a:endParaRPr lang="ru-RU"/>
        </a:p>
      </dgm:t>
    </dgm:pt>
    <dgm:pt modelId="{CA2A1F5F-3226-4A94-81A3-7CB0C916E0A8}" type="sibTrans" cxnId="{D5B509FB-8896-43BC-9035-62F5603B9FF0}">
      <dgm:prSet/>
      <dgm:spPr/>
      <dgm:t>
        <a:bodyPr/>
        <a:lstStyle/>
        <a:p>
          <a:endParaRPr lang="ru-RU"/>
        </a:p>
      </dgm:t>
    </dgm:pt>
    <dgm:pt modelId="{E52FBEF1-E4CB-43DA-91BE-04D7325913D8}" type="pres">
      <dgm:prSet presAssocID="{9205B392-0529-4218-81FC-7E8654EF19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FDC9E-F75A-4065-8F0B-7A80CBCAC898}" type="pres">
      <dgm:prSet presAssocID="{80CED56C-5582-4D03-A4E1-CD28ABFC042C}" presName="parentLin" presStyleCnt="0"/>
      <dgm:spPr/>
    </dgm:pt>
    <dgm:pt modelId="{261AAE47-72C1-4C7A-BFA7-B8E4016A80AD}" type="pres">
      <dgm:prSet presAssocID="{80CED56C-5582-4D03-A4E1-CD28ABFC04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C80279-A20B-4E61-8C39-A451FE5E1071}" type="pres">
      <dgm:prSet presAssocID="{80CED56C-5582-4D03-A4E1-CD28ABFC042C}" presName="parentText" presStyleLbl="node1" presStyleIdx="0" presStyleCnt="3" custScaleX="132665" custScaleY="133346" custLinFactNeighborX="-9641" custLinFactNeighborY="-6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D2946-D4A4-419A-93C9-2C2BC5609764}" type="pres">
      <dgm:prSet presAssocID="{80CED56C-5582-4D03-A4E1-CD28ABFC042C}" presName="negativeSpace" presStyleCnt="0"/>
      <dgm:spPr/>
    </dgm:pt>
    <dgm:pt modelId="{8B8866FF-B88F-41C3-AC99-4909FF0754E9}" type="pres">
      <dgm:prSet presAssocID="{80CED56C-5582-4D03-A4E1-CD28ABFC042C}" presName="childText" presStyleLbl="conFgAcc1" presStyleIdx="0" presStyleCnt="3" custLinFactY="-52869" custLinFactNeighborX="306" custLinFactNeighborY="-100000">
        <dgm:presLayoutVars>
          <dgm:bulletEnabled val="1"/>
        </dgm:presLayoutVars>
      </dgm:prSet>
      <dgm:spPr/>
    </dgm:pt>
    <dgm:pt modelId="{0F18F227-447D-4EA4-AE27-7769C03335E2}" type="pres">
      <dgm:prSet presAssocID="{5D7AC453-9D08-403C-A25A-149E0283B3AC}" presName="spaceBetweenRectangles" presStyleCnt="0"/>
      <dgm:spPr/>
    </dgm:pt>
    <dgm:pt modelId="{91DCB5BA-F0B8-4480-834B-DA48FF5594F6}" type="pres">
      <dgm:prSet presAssocID="{21EF30C0-D80D-4AD2-B6C2-7689B0AAF865}" presName="parentLin" presStyleCnt="0"/>
      <dgm:spPr/>
    </dgm:pt>
    <dgm:pt modelId="{F9CAE8A9-4E91-47BF-A60C-F6B9B31CB357}" type="pres">
      <dgm:prSet presAssocID="{21EF30C0-D80D-4AD2-B6C2-7689B0AAF8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AB2C74-4B74-4904-B70C-438E570EB212}" type="pres">
      <dgm:prSet presAssocID="{21EF30C0-D80D-4AD2-B6C2-7689B0AAF865}" presName="parentText" presStyleLbl="node1" presStyleIdx="1" presStyleCnt="3" custScaleX="132655" custScaleY="126247" custLinFactNeighborX="-9641" custLinFactNeighborY="1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197F-AC01-4595-860A-74F19681BDAB}" type="pres">
      <dgm:prSet presAssocID="{21EF30C0-D80D-4AD2-B6C2-7689B0AAF865}" presName="negativeSpace" presStyleCnt="0"/>
      <dgm:spPr/>
    </dgm:pt>
    <dgm:pt modelId="{FAA32719-6D95-4E9D-82BD-532A5D64F475}" type="pres">
      <dgm:prSet presAssocID="{21EF30C0-D80D-4AD2-B6C2-7689B0AAF865}" presName="childText" presStyleLbl="conFgAcc1" presStyleIdx="1" presStyleCnt="3" custLinFactY="-47142" custLinFactNeighborX="-526" custLinFactNeighborY="-100000">
        <dgm:presLayoutVars>
          <dgm:bulletEnabled val="1"/>
        </dgm:presLayoutVars>
      </dgm:prSet>
      <dgm:spPr/>
    </dgm:pt>
    <dgm:pt modelId="{902D5AC6-43D1-4012-A204-68C52D044993}" type="pres">
      <dgm:prSet presAssocID="{01665CDB-9E0F-487C-ACA3-1543FA8CE8DB}" presName="spaceBetweenRectangles" presStyleCnt="0"/>
      <dgm:spPr/>
    </dgm:pt>
    <dgm:pt modelId="{F0599C64-7FB2-49E8-8EEE-4FC2D5815FDB}" type="pres">
      <dgm:prSet presAssocID="{1670B68D-2E62-45E8-BCFE-0E8C5F35AA2F}" presName="parentLin" presStyleCnt="0"/>
      <dgm:spPr/>
    </dgm:pt>
    <dgm:pt modelId="{9F8AEA50-FC0C-465D-B7B6-72133769D82F}" type="pres">
      <dgm:prSet presAssocID="{1670B68D-2E62-45E8-BCFE-0E8C5F35AA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028C940-5FD1-4571-94BD-4BF7D6E486D0}" type="pres">
      <dgm:prSet presAssocID="{1670B68D-2E62-45E8-BCFE-0E8C5F35AA2F}" presName="parentText" presStyleLbl="node1" presStyleIdx="2" presStyleCnt="3" custScaleX="132654" custScaleY="139184" custLinFactNeighborX="-2786" custLinFactNeighborY="4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B88E7-5E2D-419B-BBA0-41437726CB4B}" type="pres">
      <dgm:prSet presAssocID="{1670B68D-2E62-45E8-BCFE-0E8C5F35AA2F}" presName="negativeSpace" presStyleCnt="0"/>
      <dgm:spPr/>
    </dgm:pt>
    <dgm:pt modelId="{75D9F9EA-B7F3-43CF-BDAD-F1510EB1D127}" type="pres">
      <dgm:prSet presAssocID="{1670B68D-2E62-45E8-BCFE-0E8C5F35AA2F}" presName="childText" presStyleLbl="conFgAcc1" presStyleIdx="2" presStyleCnt="3" custLinFactY="-10767" custLinFactNeighborX="306" custLinFactNeighborY="-100000">
        <dgm:presLayoutVars>
          <dgm:bulletEnabled val="1"/>
        </dgm:presLayoutVars>
      </dgm:prSet>
      <dgm:spPr/>
    </dgm:pt>
  </dgm:ptLst>
  <dgm:cxnLst>
    <dgm:cxn modelId="{6B5FAA32-BD31-40EB-97D4-9E1EEAC770F7}" type="presOf" srcId="{9205B392-0529-4218-81FC-7E8654EF1979}" destId="{E52FBEF1-E4CB-43DA-91BE-04D7325913D8}" srcOrd="0" destOrd="0" presId="urn:microsoft.com/office/officeart/2005/8/layout/list1"/>
    <dgm:cxn modelId="{6149CBA9-A5C7-4543-972B-AEFBC004F551}" type="presOf" srcId="{1670B68D-2E62-45E8-BCFE-0E8C5F35AA2F}" destId="{5028C940-5FD1-4571-94BD-4BF7D6E486D0}" srcOrd="1" destOrd="0" presId="urn:microsoft.com/office/officeart/2005/8/layout/list1"/>
    <dgm:cxn modelId="{F8BD4EEA-6284-4C8B-B437-BB666D3E551D}" srcId="{9205B392-0529-4218-81FC-7E8654EF1979}" destId="{21EF30C0-D80D-4AD2-B6C2-7689B0AAF865}" srcOrd="1" destOrd="0" parTransId="{C769D5EE-1628-4EE4-AA82-EDF7D1D1926E}" sibTransId="{01665CDB-9E0F-487C-ACA3-1543FA8CE8DB}"/>
    <dgm:cxn modelId="{1657963E-344D-4FE1-A563-961D311D61A1}" srcId="{9205B392-0529-4218-81FC-7E8654EF1979}" destId="{80CED56C-5582-4D03-A4E1-CD28ABFC042C}" srcOrd="0" destOrd="0" parTransId="{B510AF7C-5219-4DAA-9210-A1DD00DE31D1}" sibTransId="{5D7AC453-9D08-403C-A25A-149E0283B3AC}"/>
    <dgm:cxn modelId="{0DC2D6D2-ECD5-44AD-8370-9C24F335DF9D}" type="presOf" srcId="{80CED56C-5582-4D03-A4E1-CD28ABFC042C}" destId="{261AAE47-72C1-4C7A-BFA7-B8E4016A80AD}" srcOrd="0" destOrd="0" presId="urn:microsoft.com/office/officeart/2005/8/layout/list1"/>
    <dgm:cxn modelId="{7DBEC83F-FC2B-48A4-9CC5-34D0589131E0}" type="presOf" srcId="{1670B68D-2E62-45E8-BCFE-0E8C5F35AA2F}" destId="{9F8AEA50-FC0C-465D-B7B6-72133769D82F}" srcOrd="0" destOrd="0" presId="urn:microsoft.com/office/officeart/2005/8/layout/list1"/>
    <dgm:cxn modelId="{0B9A3F0B-65D1-431D-A0F1-F94CFF044FB1}" type="presOf" srcId="{80CED56C-5582-4D03-A4E1-CD28ABFC042C}" destId="{11C80279-A20B-4E61-8C39-A451FE5E1071}" srcOrd="1" destOrd="0" presId="urn:microsoft.com/office/officeart/2005/8/layout/list1"/>
    <dgm:cxn modelId="{D5B509FB-8896-43BC-9035-62F5603B9FF0}" srcId="{9205B392-0529-4218-81FC-7E8654EF1979}" destId="{1670B68D-2E62-45E8-BCFE-0E8C5F35AA2F}" srcOrd="2" destOrd="0" parTransId="{59CB1504-E84D-4F71-A20B-E2BF9BF92EE6}" sibTransId="{CA2A1F5F-3226-4A94-81A3-7CB0C916E0A8}"/>
    <dgm:cxn modelId="{EA4E65C8-54D3-4F15-A77D-EEC717C75D54}" type="presOf" srcId="{21EF30C0-D80D-4AD2-B6C2-7689B0AAF865}" destId="{F9CAE8A9-4E91-47BF-A60C-F6B9B31CB357}" srcOrd="0" destOrd="0" presId="urn:microsoft.com/office/officeart/2005/8/layout/list1"/>
    <dgm:cxn modelId="{1B660D2B-2E3F-489C-9789-0A8F78A56696}" type="presOf" srcId="{21EF30C0-D80D-4AD2-B6C2-7689B0AAF865}" destId="{56AB2C74-4B74-4904-B70C-438E570EB212}" srcOrd="1" destOrd="0" presId="urn:microsoft.com/office/officeart/2005/8/layout/list1"/>
    <dgm:cxn modelId="{C64CAA7B-B79E-476B-91C8-2F571BF2D3D9}" type="presParOf" srcId="{E52FBEF1-E4CB-43DA-91BE-04D7325913D8}" destId="{3DDFDC9E-F75A-4065-8F0B-7A80CBCAC898}" srcOrd="0" destOrd="0" presId="urn:microsoft.com/office/officeart/2005/8/layout/list1"/>
    <dgm:cxn modelId="{ED6431B2-602C-4880-84B0-20049B21C1D6}" type="presParOf" srcId="{3DDFDC9E-F75A-4065-8F0B-7A80CBCAC898}" destId="{261AAE47-72C1-4C7A-BFA7-B8E4016A80AD}" srcOrd="0" destOrd="0" presId="urn:microsoft.com/office/officeart/2005/8/layout/list1"/>
    <dgm:cxn modelId="{37C8CE1E-A7E2-4944-852F-ABC8ACB95F34}" type="presParOf" srcId="{3DDFDC9E-F75A-4065-8F0B-7A80CBCAC898}" destId="{11C80279-A20B-4E61-8C39-A451FE5E1071}" srcOrd="1" destOrd="0" presId="urn:microsoft.com/office/officeart/2005/8/layout/list1"/>
    <dgm:cxn modelId="{F10B829D-FC5F-4C3D-956E-D5D8A8E3A3E3}" type="presParOf" srcId="{E52FBEF1-E4CB-43DA-91BE-04D7325913D8}" destId="{08DD2946-D4A4-419A-93C9-2C2BC5609764}" srcOrd="1" destOrd="0" presId="urn:microsoft.com/office/officeart/2005/8/layout/list1"/>
    <dgm:cxn modelId="{F7CBE955-0E1A-41CA-941D-D5C09D5C5DA3}" type="presParOf" srcId="{E52FBEF1-E4CB-43DA-91BE-04D7325913D8}" destId="{8B8866FF-B88F-41C3-AC99-4909FF0754E9}" srcOrd="2" destOrd="0" presId="urn:microsoft.com/office/officeart/2005/8/layout/list1"/>
    <dgm:cxn modelId="{759A6134-E5B5-431C-95AC-747EC1A57999}" type="presParOf" srcId="{E52FBEF1-E4CB-43DA-91BE-04D7325913D8}" destId="{0F18F227-447D-4EA4-AE27-7769C03335E2}" srcOrd="3" destOrd="0" presId="urn:microsoft.com/office/officeart/2005/8/layout/list1"/>
    <dgm:cxn modelId="{E1FC3DF2-4516-47E0-AFD6-3B4094D28BCB}" type="presParOf" srcId="{E52FBEF1-E4CB-43DA-91BE-04D7325913D8}" destId="{91DCB5BA-F0B8-4480-834B-DA48FF5594F6}" srcOrd="4" destOrd="0" presId="urn:microsoft.com/office/officeart/2005/8/layout/list1"/>
    <dgm:cxn modelId="{02035D8A-3455-455F-8F3A-8677D11CEC3E}" type="presParOf" srcId="{91DCB5BA-F0B8-4480-834B-DA48FF5594F6}" destId="{F9CAE8A9-4E91-47BF-A60C-F6B9B31CB357}" srcOrd="0" destOrd="0" presId="urn:microsoft.com/office/officeart/2005/8/layout/list1"/>
    <dgm:cxn modelId="{FE1354E8-442F-4E00-A25B-AD2B027405E9}" type="presParOf" srcId="{91DCB5BA-F0B8-4480-834B-DA48FF5594F6}" destId="{56AB2C74-4B74-4904-B70C-438E570EB212}" srcOrd="1" destOrd="0" presId="urn:microsoft.com/office/officeart/2005/8/layout/list1"/>
    <dgm:cxn modelId="{A8090545-B148-4803-894E-0429778362BA}" type="presParOf" srcId="{E52FBEF1-E4CB-43DA-91BE-04D7325913D8}" destId="{BB6B197F-AC01-4595-860A-74F19681BDAB}" srcOrd="5" destOrd="0" presId="urn:microsoft.com/office/officeart/2005/8/layout/list1"/>
    <dgm:cxn modelId="{840E63DA-3E39-4CB9-8C81-9DEF64AC366C}" type="presParOf" srcId="{E52FBEF1-E4CB-43DA-91BE-04D7325913D8}" destId="{FAA32719-6D95-4E9D-82BD-532A5D64F475}" srcOrd="6" destOrd="0" presId="urn:microsoft.com/office/officeart/2005/8/layout/list1"/>
    <dgm:cxn modelId="{6A1C0332-AC74-4C3B-BA13-05BBD6671AC2}" type="presParOf" srcId="{E52FBEF1-E4CB-43DA-91BE-04D7325913D8}" destId="{902D5AC6-43D1-4012-A204-68C52D044993}" srcOrd="7" destOrd="0" presId="urn:microsoft.com/office/officeart/2005/8/layout/list1"/>
    <dgm:cxn modelId="{6F12D7CD-7C59-42EE-A2EC-52BD0C2F6F67}" type="presParOf" srcId="{E52FBEF1-E4CB-43DA-91BE-04D7325913D8}" destId="{F0599C64-7FB2-49E8-8EEE-4FC2D5815FDB}" srcOrd="8" destOrd="0" presId="urn:microsoft.com/office/officeart/2005/8/layout/list1"/>
    <dgm:cxn modelId="{1FF6A2A6-C01D-45B4-AABC-5984EC2695E5}" type="presParOf" srcId="{F0599C64-7FB2-49E8-8EEE-4FC2D5815FDB}" destId="{9F8AEA50-FC0C-465D-B7B6-72133769D82F}" srcOrd="0" destOrd="0" presId="urn:microsoft.com/office/officeart/2005/8/layout/list1"/>
    <dgm:cxn modelId="{844FD645-15A4-4D6D-94F2-6F9782DB7ABE}" type="presParOf" srcId="{F0599C64-7FB2-49E8-8EEE-4FC2D5815FDB}" destId="{5028C940-5FD1-4571-94BD-4BF7D6E486D0}" srcOrd="1" destOrd="0" presId="urn:microsoft.com/office/officeart/2005/8/layout/list1"/>
    <dgm:cxn modelId="{199E9139-33E5-4D8A-AC90-77120C1E7099}" type="presParOf" srcId="{E52FBEF1-E4CB-43DA-91BE-04D7325913D8}" destId="{849B88E7-5E2D-419B-BBA0-41437726CB4B}" srcOrd="9" destOrd="0" presId="urn:microsoft.com/office/officeart/2005/8/layout/list1"/>
    <dgm:cxn modelId="{A229C335-88BC-4007-B149-50E0DB04DC7A}" type="presParOf" srcId="{E52FBEF1-E4CB-43DA-91BE-04D7325913D8}" destId="{75D9F9EA-B7F3-43CF-BDAD-F1510EB1D1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D5B38-23F4-47B1-A623-42FFB1ED66F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8D074590-A5FF-4F24-A369-EDC455CD38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A995C839-A614-4D42-8675-C1F41ECAE2B3}" type="parTrans" cxnId="{A68B6E8B-6632-4F49-A64C-BBA707C5940D}">
      <dgm:prSet/>
      <dgm:spPr/>
      <dgm:t>
        <a:bodyPr/>
        <a:lstStyle/>
        <a:p>
          <a:endParaRPr lang="ru-RU"/>
        </a:p>
      </dgm:t>
    </dgm:pt>
    <dgm:pt modelId="{97D2A5A2-B4F0-494D-BB86-05CE573B539B}" type="sibTrans" cxnId="{A68B6E8B-6632-4F49-A64C-BBA707C5940D}">
      <dgm:prSet/>
      <dgm:spPr/>
      <dgm:t>
        <a:bodyPr/>
        <a:lstStyle/>
        <a:p>
          <a:endParaRPr lang="ru-RU"/>
        </a:p>
      </dgm:t>
    </dgm:pt>
    <dgm:pt modelId="{AC2F4959-6B08-4360-A290-193C6D76187C}">
      <dgm:prSet/>
      <dgm:spPr>
        <a:solidFill>
          <a:srgbClr val="3333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B05A48B0-A22A-49D7-B9A0-56EE02B05329}" type="parTrans" cxnId="{DAE7C596-EB71-4737-B98D-8ACB6F4D3384}">
      <dgm:prSet/>
      <dgm:spPr/>
      <dgm:t>
        <a:bodyPr/>
        <a:lstStyle/>
        <a:p>
          <a:endParaRPr lang="ru-RU"/>
        </a:p>
      </dgm:t>
    </dgm:pt>
    <dgm:pt modelId="{E94B264B-5E8E-474F-8380-13415ADC6979}" type="sibTrans" cxnId="{DAE7C596-EB71-4737-B98D-8ACB6F4D3384}">
      <dgm:prSet/>
      <dgm:spPr/>
      <dgm:t>
        <a:bodyPr/>
        <a:lstStyle/>
        <a:p>
          <a:endParaRPr lang="ru-RU"/>
        </a:p>
      </dgm:t>
    </dgm:pt>
    <dgm:pt modelId="{022C6CE0-6CC9-4EF7-A6BC-CA007B40DC41}">
      <dgm:prSet custT="1"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НОУ</a:t>
          </a:r>
        </a:p>
      </dgm:t>
    </dgm:pt>
    <dgm:pt modelId="{3A8CCE3D-8160-4ADC-98E8-5C548D92735E}" type="parTrans" cxnId="{891FD784-58D9-47EA-8C6B-4475F3DDD94C}">
      <dgm:prSet/>
      <dgm:spPr/>
      <dgm:t>
        <a:bodyPr/>
        <a:lstStyle/>
        <a:p>
          <a:endParaRPr lang="ru-RU"/>
        </a:p>
      </dgm:t>
    </dgm:pt>
    <dgm:pt modelId="{ED397A65-811B-4322-8EB3-17EB5D4464AA}" type="sibTrans" cxnId="{891FD784-58D9-47EA-8C6B-4475F3DDD94C}">
      <dgm:prSet/>
      <dgm:spPr/>
      <dgm:t>
        <a:bodyPr/>
        <a:lstStyle/>
        <a:p>
          <a:endParaRPr lang="ru-RU"/>
        </a:p>
      </dgm:t>
    </dgm:pt>
    <dgm:pt modelId="{12AC9655-F6E8-46E4-AF9B-7327EC57042F}">
      <dgm:prSet custT="1"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ДИСКУССИОННЫЙ КЛУБ</a:t>
          </a:r>
        </a:p>
      </dgm:t>
    </dgm:pt>
    <dgm:pt modelId="{C04CAFB1-CF18-4F56-A475-AD14E99B8FF7}" type="parTrans" cxnId="{4DD9067D-0F29-4CB6-9E89-5DDD3D398358}">
      <dgm:prSet/>
      <dgm:spPr/>
      <dgm:t>
        <a:bodyPr/>
        <a:lstStyle/>
        <a:p>
          <a:endParaRPr lang="ru-RU"/>
        </a:p>
      </dgm:t>
    </dgm:pt>
    <dgm:pt modelId="{9348F29C-DCED-415D-BE2E-893419044E0F}" type="sibTrans" cxnId="{4DD9067D-0F29-4CB6-9E89-5DDD3D398358}">
      <dgm:prSet/>
      <dgm:spPr/>
      <dgm:t>
        <a:bodyPr/>
        <a:lstStyle/>
        <a:p>
          <a:endParaRPr lang="ru-RU"/>
        </a:p>
      </dgm:t>
    </dgm:pt>
    <dgm:pt modelId="{1724E26D-3AD8-4268-A86A-EA8FB3672BBF}">
      <dgm:prSet/>
      <dgm:spPr>
        <a:solidFill>
          <a:srgbClr val="3333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ПРЕСС-ЦЕНТР </a:t>
          </a:r>
        </a:p>
      </dgm:t>
    </dgm:pt>
    <dgm:pt modelId="{BD8A7C6F-FBB6-4CE8-87B5-50E686FBE477}" type="parTrans" cxnId="{B4F6DC1F-6361-42DA-8627-FF9921A23F3B}">
      <dgm:prSet/>
      <dgm:spPr/>
      <dgm:t>
        <a:bodyPr/>
        <a:lstStyle/>
        <a:p>
          <a:endParaRPr lang="ru-RU"/>
        </a:p>
      </dgm:t>
    </dgm:pt>
    <dgm:pt modelId="{0BF4BCD0-9E8F-4539-B083-DDCEF93C8EA3}" type="sibTrans" cxnId="{B4F6DC1F-6361-42DA-8627-FF9921A23F3B}">
      <dgm:prSet/>
      <dgm:spPr/>
      <dgm:t>
        <a:bodyPr/>
        <a:lstStyle/>
        <a:p>
          <a:endParaRPr lang="ru-RU"/>
        </a:p>
      </dgm:t>
    </dgm:pt>
    <dgm:pt modelId="{0CF1F358-BB68-4C0D-90F1-D56554210638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КАНИКУЛЯРНАЯ ШКОЛА </a:t>
          </a:r>
        </a:p>
      </dgm:t>
    </dgm:pt>
    <dgm:pt modelId="{A2D03339-1F7A-46C8-A5B5-990F8CB66FCB}" type="parTrans" cxnId="{FC995389-F610-42E1-9B2B-32F5BA9A8446}">
      <dgm:prSet/>
      <dgm:spPr/>
      <dgm:t>
        <a:bodyPr/>
        <a:lstStyle/>
        <a:p>
          <a:endParaRPr lang="ru-RU"/>
        </a:p>
      </dgm:t>
    </dgm:pt>
    <dgm:pt modelId="{94310EE5-465B-4165-AE83-98C5B36D4030}" type="sibTrans" cxnId="{FC995389-F610-42E1-9B2B-32F5BA9A8446}">
      <dgm:prSet/>
      <dgm:spPr/>
      <dgm:t>
        <a:bodyPr/>
        <a:lstStyle/>
        <a:p>
          <a:endParaRPr lang="ru-RU"/>
        </a:p>
      </dgm:t>
    </dgm:pt>
    <dgm:pt modelId="{5155FD2E-69F9-454A-B579-7A678C81613E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ДНИ НАУКИ И ТВОРЧЕСТВА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НПК «ЛИЦЕЙСКАЯ ВЕСНА»</a:t>
          </a:r>
        </a:p>
      </dgm:t>
    </dgm:pt>
    <dgm:pt modelId="{96CE7EC4-9E8F-404A-AB88-65BD94D6B5DF}" type="parTrans" cxnId="{59164C0E-7439-41C9-A3E2-2AE24202706D}">
      <dgm:prSet/>
      <dgm:spPr/>
      <dgm:t>
        <a:bodyPr/>
        <a:lstStyle/>
        <a:p>
          <a:endParaRPr lang="ru-RU"/>
        </a:p>
      </dgm:t>
    </dgm:pt>
    <dgm:pt modelId="{26EC6B30-61EC-4490-A505-B2B8F32DA5DF}" type="sibTrans" cxnId="{59164C0E-7439-41C9-A3E2-2AE24202706D}">
      <dgm:prSet/>
      <dgm:spPr/>
      <dgm:t>
        <a:bodyPr/>
        <a:lstStyle/>
        <a:p>
          <a:endParaRPr lang="ru-RU"/>
        </a:p>
      </dgm:t>
    </dgm:pt>
    <dgm:pt modelId="{5829148F-C0D2-4070-A696-D75741885AB2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МАЛОЕ ГЕОГРАФИЧЕСКОЕ ОБЩЕСТВО </a:t>
          </a:r>
        </a:p>
      </dgm:t>
    </dgm:pt>
    <dgm:pt modelId="{597BBE53-0330-45DE-8789-61A49385A041}" type="parTrans" cxnId="{880BD9C3-CFC8-4FC1-852D-13FA780A3219}">
      <dgm:prSet/>
      <dgm:spPr/>
      <dgm:t>
        <a:bodyPr/>
        <a:lstStyle/>
        <a:p>
          <a:endParaRPr lang="ru-RU"/>
        </a:p>
      </dgm:t>
    </dgm:pt>
    <dgm:pt modelId="{7470281F-A4AF-43D5-AE98-BD9A1B9ADBDA}" type="sibTrans" cxnId="{880BD9C3-CFC8-4FC1-852D-13FA780A3219}">
      <dgm:prSet/>
      <dgm:spPr/>
      <dgm:t>
        <a:bodyPr/>
        <a:lstStyle/>
        <a:p>
          <a:endParaRPr lang="ru-RU"/>
        </a:p>
      </dgm:t>
    </dgm:pt>
    <dgm:pt modelId="{EA48FC4B-8D20-4DD0-AFF6-CC299CF1E5E7}" type="pres">
      <dgm:prSet presAssocID="{E61D5B38-23F4-47B1-A623-42FFB1ED66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FA0662-8E06-4DC6-A889-5885A6759B23}" type="pres">
      <dgm:prSet presAssocID="{8D074590-A5FF-4F24-A369-EDC455CD38CF}" presName="centerShape" presStyleLbl="node0" presStyleIdx="0" presStyleCnt="1"/>
      <dgm:spPr/>
      <dgm:t>
        <a:bodyPr/>
        <a:lstStyle/>
        <a:p>
          <a:endParaRPr lang="ru-RU"/>
        </a:p>
      </dgm:t>
    </dgm:pt>
    <dgm:pt modelId="{7980F5DB-9EF2-4AC1-8254-3C398B8FBAF4}" type="pres">
      <dgm:prSet presAssocID="{B05A48B0-A22A-49D7-B9A0-56EE02B05329}" presName="Name9" presStyleLbl="parChTrans1D2" presStyleIdx="0" presStyleCnt="7"/>
      <dgm:spPr/>
      <dgm:t>
        <a:bodyPr/>
        <a:lstStyle/>
        <a:p>
          <a:endParaRPr lang="ru-RU"/>
        </a:p>
      </dgm:t>
    </dgm:pt>
    <dgm:pt modelId="{82454505-FE49-4947-AC22-2B0554E4A2C0}" type="pres">
      <dgm:prSet presAssocID="{B05A48B0-A22A-49D7-B9A0-56EE02B05329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AA1D96B-9C32-4E51-9404-F8C8E012D6C1}" type="pres">
      <dgm:prSet presAssocID="{AC2F4959-6B08-4360-A290-193C6D76187C}" presName="node" presStyleLbl="node1" presStyleIdx="0" presStyleCnt="7" custRadScaleRad="101033" custRadScaleInc="4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0A47-5745-4CE7-8C11-12BC8469E698}" type="pres">
      <dgm:prSet presAssocID="{3A8CCE3D-8160-4ADC-98E8-5C548D92735E}" presName="Name9" presStyleLbl="parChTrans1D2" presStyleIdx="1" presStyleCnt="7"/>
      <dgm:spPr/>
      <dgm:t>
        <a:bodyPr/>
        <a:lstStyle/>
        <a:p>
          <a:endParaRPr lang="ru-RU"/>
        </a:p>
      </dgm:t>
    </dgm:pt>
    <dgm:pt modelId="{2503B912-6390-47D5-8269-B1B6D2A09711}" type="pres">
      <dgm:prSet presAssocID="{3A8CCE3D-8160-4ADC-98E8-5C548D92735E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26715A1-2365-432F-BD8E-CAB0525BAAFB}" type="pres">
      <dgm:prSet presAssocID="{022C6CE0-6CC9-4EF7-A6BC-CA007B40DC41}" presName="node" presStyleLbl="node1" presStyleIdx="1" presStyleCnt="7" custRadScaleRad="116915" custRadScaleInc="1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BD36-F943-47DB-B5E6-D84E9D6E8654}" type="pres">
      <dgm:prSet presAssocID="{C04CAFB1-CF18-4F56-A475-AD14E99B8FF7}" presName="Name9" presStyleLbl="parChTrans1D2" presStyleIdx="2" presStyleCnt="7"/>
      <dgm:spPr/>
      <dgm:t>
        <a:bodyPr/>
        <a:lstStyle/>
        <a:p>
          <a:endParaRPr lang="ru-RU"/>
        </a:p>
      </dgm:t>
    </dgm:pt>
    <dgm:pt modelId="{DC15D956-AD67-41E9-8A56-F531C8543C14}" type="pres">
      <dgm:prSet presAssocID="{C04CAFB1-CF18-4F56-A475-AD14E99B8FF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8909892-39E1-47AD-A551-EF41EA21422A}" type="pres">
      <dgm:prSet presAssocID="{12AC9655-F6E8-46E4-AF9B-7327EC57042F}" presName="node" presStyleLbl="node1" presStyleIdx="2" presStyleCnt="7" custScaleX="109463" custScaleY="110111" custRadScaleRad="95772" custRadScaleInc="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5AFEB-C31F-4988-9FFF-0FF456386666}" type="pres">
      <dgm:prSet presAssocID="{BD8A7C6F-FBB6-4CE8-87B5-50E686FBE477}" presName="Name9" presStyleLbl="parChTrans1D2" presStyleIdx="3" presStyleCnt="7"/>
      <dgm:spPr/>
      <dgm:t>
        <a:bodyPr/>
        <a:lstStyle/>
        <a:p>
          <a:endParaRPr lang="ru-RU"/>
        </a:p>
      </dgm:t>
    </dgm:pt>
    <dgm:pt modelId="{BA50F2DE-F31C-471A-A0CD-4602C2F764A7}" type="pres">
      <dgm:prSet presAssocID="{BD8A7C6F-FBB6-4CE8-87B5-50E686FBE47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F5DA351-529F-401D-996A-6C569295C8A0}" type="pres">
      <dgm:prSet presAssocID="{1724E26D-3AD8-4268-A86A-EA8FB3672BBF}" presName="node" presStyleLbl="node1" presStyleIdx="3" presStyleCnt="7" custRadScaleRad="96920" custRadScaleInc="7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CACE-2686-4608-BA52-9999E9E07857}" type="pres">
      <dgm:prSet presAssocID="{A2D03339-1F7A-46C8-A5B5-990F8CB66FCB}" presName="Name9" presStyleLbl="parChTrans1D2" presStyleIdx="4" presStyleCnt="7"/>
      <dgm:spPr/>
      <dgm:t>
        <a:bodyPr/>
        <a:lstStyle/>
        <a:p>
          <a:endParaRPr lang="ru-RU"/>
        </a:p>
      </dgm:t>
    </dgm:pt>
    <dgm:pt modelId="{DC1D4D11-6536-422B-8D98-8E184C449163}" type="pres">
      <dgm:prSet presAssocID="{A2D03339-1F7A-46C8-A5B5-990F8CB66FC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955756A-0687-4537-8753-B39E196E2BF1}" type="pres">
      <dgm:prSet presAssocID="{0CF1F358-BB68-4C0D-90F1-D56554210638}" presName="node" presStyleLbl="node1" presStyleIdx="4" presStyleCnt="7" custRadScaleRad="101267" custRadScaleInc="12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CE54-B537-40E6-83E4-65E8EEAA9D5D}" type="pres">
      <dgm:prSet presAssocID="{96CE7EC4-9E8F-404A-AB88-65BD94D6B5DF}" presName="Name9" presStyleLbl="parChTrans1D2" presStyleIdx="5" presStyleCnt="7"/>
      <dgm:spPr/>
      <dgm:t>
        <a:bodyPr/>
        <a:lstStyle/>
        <a:p>
          <a:endParaRPr lang="ru-RU"/>
        </a:p>
      </dgm:t>
    </dgm:pt>
    <dgm:pt modelId="{923FBC99-7F19-49B2-9BB2-4416517A51B1}" type="pres">
      <dgm:prSet presAssocID="{96CE7EC4-9E8F-404A-AB88-65BD94D6B5D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C118FA9E-98D7-476E-8810-F32EF9585EEF}" type="pres">
      <dgm:prSet presAssocID="{5155FD2E-69F9-454A-B579-7A678C81613E}" presName="node" presStyleLbl="node1" presStyleIdx="5" presStyleCnt="7" custRadScaleRad="99178" custRadScaleInc="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339A9-2979-4E7F-86A2-54B9F83EB4F7}" type="pres">
      <dgm:prSet presAssocID="{597BBE53-0330-45DE-8789-61A49385A041}" presName="Name9" presStyleLbl="parChTrans1D2" presStyleIdx="6" presStyleCnt="7"/>
      <dgm:spPr/>
      <dgm:t>
        <a:bodyPr/>
        <a:lstStyle/>
        <a:p>
          <a:endParaRPr lang="ru-RU"/>
        </a:p>
      </dgm:t>
    </dgm:pt>
    <dgm:pt modelId="{0B1BECCA-E563-454F-983A-1F6364DC4316}" type="pres">
      <dgm:prSet presAssocID="{597BBE53-0330-45DE-8789-61A49385A04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44B484C-9857-4DA8-B864-5613F1649B61}" type="pres">
      <dgm:prSet presAssocID="{5829148F-C0D2-4070-A696-D75741885AB2}" presName="node" presStyleLbl="node1" presStyleIdx="6" presStyleCnt="7" custRadScaleRad="106710" custRadScaleInc="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92034-DB23-4398-B1A0-8F3F664DEEB2}" type="presOf" srcId="{12AC9655-F6E8-46E4-AF9B-7327EC57042F}" destId="{38909892-39E1-47AD-A551-EF41EA21422A}" srcOrd="0" destOrd="0" presId="urn:microsoft.com/office/officeart/2005/8/layout/radial1"/>
    <dgm:cxn modelId="{A68B6E8B-6632-4F49-A64C-BBA707C5940D}" srcId="{E61D5B38-23F4-47B1-A623-42FFB1ED66FA}" destId="{8D074590-A5FF-4F24-A369-EDC455CD38CF}" srcOrd="0" destOrd="0" parTransId="{A995C839-A614-4D42-8675-C1F41ECAE2B3}" sibTransId="{97D2A5A2-B4F0-494D-BB86-05CE573B539B}"/>
    <dgm:cxn modelId="{8642C0B3-1767-4C60-B7B1-D1CB6CA5BB44}" type="presOf" srcId="{5155FD2E-69F9-454A-B579-7A678C81613E}" destId="{C118FA9E-98D7-476E-8810-F32EF9585EEF}" srcOrd="0" destOrd="0" presId="urn:microsoft.com/office/officeart/2005/8/layout/radial1"/>
    <dgm:cxn modelId="{B4F6DC1F-6361-42DA-8627-FF9921A23F3B}" srcId="{8D074590-A5FF-4F24-A369-EDC455CD38CF}" destId="{1724E26D-3AD8-4268-A86A-EA8FB3672BBF}" srcOrd="3" destOrd="0" parTransId="{BD8A7C6F-FBB6-4CE8-87B5-50E686FBE477}" sibTransId="{0BF4BCD0-9E8F-4539-B083-DDCEF93C8EA3}"/>
    <dgm:cxn modelId="{3B1CD10C-1813-4F30-8FDB-35FEA7A8B6EA}" type="presOf" srcId="{AC2F4959-6B08-4360-A290-193C6D76187C}" destId="{0AA1D96B-9C32-4E51-9404-F8C8E012D6C1}" srcOrd="0" destOrd="0" presId="urn:microsoft.com/office/officeart/2005/8/layout/radial1"/>
    <dgm:cxn modelId="{862AC3C6-6CD1-42C6-9070-3D765E49154B}" type="presOf" srcId="{597BBE53-0330-45DE-8789-61A49385A041}" destId="{7D0339A9-2979-4E7F-86A2-54B9F83EB4F7}" srcOrd="0" destOrd="0" presId="urn:microsoft.com/office/officeart/2005/8/layout/radial1"/>
    <dgm:cxn modelId="{F98A8C0F-B44C-470D-9024-8ACB6B3D11BE}" type="presOf" srcId="{A2D03339-1F7A-46C8-A5B5-990F8CB66FCB}" destId="{951ECACE-2686-4608-BA52-9999E9E07857}" srcOrd="0" destOrd="0" presId="urn:microsoft.com/office/officeart/2005/8/layout/radial1"/>
    <dgm:cxn modelId="{DAE7C596-EB71-4737-B98D-8ACB6F4D3384}" srcId="{8D074590-A5FF-4F24-A369-EDC455CD38CF}" destId="{AC2F4959-6B08-4360-A290-193C6D76187C}" srcOrd="0" destOrd="0" parTransId="{B05A48B0-A22A-49D7-B9A0-56EE02B05329}" sibTransId="{E94B264B-5E8E-474F-8380-13415ADC6979}"/>
    <dgm:cxn modelId="{891FD784-58D9-47EA-8C6B-4475F3DDD94C}" srcId="{8D074590-A5FF-4F24-A369-EDC455CD38CF}" destId="{022C6CE0-6CC9-4EF7-A6BC-CA007B40DC41}" srcOrd="1" destOrd="0" parTransId="{3A8CCE3D-8160-4ADC-98E8-5C548D92735E}" sibTransId="{ED397A65-811B-4322-8EB3-17EB5D4464AA}"/>
    <dgm:cxn modelId="{AD240214-DAFC-46FE-BFB5-7455F35D4F56}" type="presOf" srcId="{3A8CCE3D-8160-4ADC-98E8-5C548D92735E}" destId="{4E320A47-5745-4CE7-8C11-12BC8469E698}" srcOrd="0" destOrd="0" presId="urn:microsoft.com/office/officeart/2005/8/layout/radial1"/>
    <dgm:cxn modelId="{01B5072E-B059-4AEC-A130-C4424D8B1C94}" type="presOf" srcId="{0CF1F358-BB68-4C0D-90F1-D56554210638}" destId="{1955756A-0687-4537-8753-B39E196E2BF1}" srcOrd="0" destOrd="0" presId="urn:microsoft.com/office/officeart/2005/8/layout/radial1"/>
    <dgm:cxn modelId="{4C3D0FBC-E839-4AB0-A266-E369EEABEE05}" type="presOf" srcId="{1724E26D-3AD8-4268-A86A-EA8FB3672BBF}" destId="{EF5DA351-529F-401D-996A-6C569295C8A0}" srcOrd="0" destOrd="0" presId="urn:microsoft.com/office/officeart/2005/8/layout/radial1"/>
    <dgm:cxn modelId="{4DD9067D-0F29-4CB6-9E89-5DDD3D398358}" srcId="{8D074590-A5FF-4F24-A369-EDC455CD38CF}" destId="{12AC9655-F6E8-46E4-AF9B-7327EC57042F}" srcOrd="2" destOrd="0" parTransId="{C04CAFB1-CF18-4F56-A475-AD14E99B8FF7}" sibTransId="{9348F29C-DCED-415D-BE2E-893419044E0F}"/>
    <dgm:cxn modelId="{0E287F1E-E8FF-4776-B58C-B171B44FA9AD}" type="presOf" srcId="{E61D5B38-23F4-47B1-A623-42FFB1ED66FA}" destId="{EA48FC4B-8D20-4DD0-AFF6-CC299CF1E5E7}" srcOrd="0" destOrd="0" presId="urn:microsoft.com/office/officeart/2005/8/layout/radial1"/>
    <dgm:cxn modelId="{1EA235D7-3953-4809-ACCB-BEFC83495E43}" type="presOf" srcId="{597BBE53-0330-45DE-8789-61A49385A041}" destId="{0B1BECCA-E563-454F-983A-1F6364DC4316}" srcOrd="1" destOrd="0" presId="urn:microsoft.com/office/officeart/2005/8/layout/radial1"/>
    <dgm:cxn modelId="{FC995389-F610-42E1-9B2B-32F5BA9A8446}" srcId="{8D074590-A5FF-4F24-A369-EDC455CD38CF}" destId="{0CF1F358-BB68-4C0D-90F1-D56554210638}" srcOrd="4" destOrd="0" parTransId="{A2D03339-1F7A-46C8-A5B5-990F8CB66FCB}" sibTransId="{94310EE5-465B-4165-AE83-98C5B36D4030}"/>
    <dgm:cxn modelId="{A7033FD0-7FFB-4A21-AC4D-8C39FEE8630E}" type="presOf" srcId="{C04CAFB1-CF18-4F56-A475-AD14E99B8FF7}" destId="{33ECBD36-F943-47DB-B5E6-D84E9D6E8654}" srcOrd="0" destOrd="0" presId="urn:microsoft.com/office/officeart/2005/8/layout/radial1"/>
    <dgm:cxn modelId="{7DBCBF40-8183-4632-9D56-DFBA9EEE827F}" type="presOf" srcId="{C04CAFB1-CF18-4F56-A475-AD14E99B8FF7}" destId="{DC15D956-AD67-41E9-8A56-F531C8543C14}" srcOrd="1" destOrd="0" presId="urn:microsoft.com/office/officeart/2005/8/layout/radial1"/>
    <dgm:cxn modelId="{72562334-A347-4156-9615-E126CFA2838F}" type="presOf" srcId="{BD8A7C6F-FBB6-4CE8-87B5-50E686FBE477}" destId="{CA05AFEB-C31F-4988-9FFF-0FF456386666}" srcOrd="0" destOrd="0" presId="urn:microsoft.com/office/officeart/2005/8/layout/radial1"/>
    <dgm:cxn modelId="{91F86C61-93B8-42FF-A37C-62373112834E}" type="presOf" srcId="{5829148F-C0D2-4070-A696-D75741885AB2}" destId="{144B484C-9857-4DA8-B864-5613F1649B61}" srcOrd="0" destOrd="0" presId="urn:microsoft.com/office/officeart/2005/8/layout/radial1"/>
    <dgm:cxn modelId="{6E20F85D-391A-4F60-8EE5-2BD44490BD04}" type="presOf" srcId="{B05A48B0-A22A-49D7-B9A0-56EE02B05329}" destId="{82454505-FE49-4947-AC22-2B0554E4A2C0}" srcOrd="1" destOrd="0" presId="urn:microsoft.com/office/officeart/2005/8/layout/radial1"/>
    <dgm:cxn modelId="{880BD9C3-CFC8-4FC1-852D-13FA780A3219}" srcId="{8D074590-A5FF-4F24-A369-EDC455CD38CF}" destId="{5829148F-C0D2-4070-A696-D75741885AB2}" srcOrd="6" destOrd="0" parTransId="{597BBE53-0330-45DE-8789-61A49385A041}" sibTransId="{7470281F-A4AF-43D5-AE98-BD9A1B9ADBDA}"/>
    <dgm:cxn modelId="{AF83A0EE-70FF-43E2-A402-28EEA5438504}" type="presOf" srcId="{3A8CCE3D-8160-4ADC-98E8-5C548D92735E}" destId="{2503B912-6390-47D5-8269-B1B6D2A09711}" srcOrd="1" destOrd="0" presId="urn:microsoft.com/office/officeart/2005/8/layout/radial1"/>
    <dgm:cxn modelId="{B10DD076-FCB3-4CD6-BF2D-624C9500A860}" type="presOf" srcId="{022C6CE0-6CC9-4EF7-A6BC-CA007B40DC41}" destId="{826715A1-2365-432F-BD8E-CAB0525BAAFB}" srcOrd="0" destOrd="0" presId="urn:microsoft.com/office/officeart/2005/8/layout/radial1"/>
    <dgm:cxn modelId="{E6891CE2-12B4-4385-8A76-4336990C466C}" type="presOf" srcId="{96CE7EC4-9E8F-404A-AB88-65BD94D6B5DF}" destId="{48DBCE54-B537-40E6-83E4-65E8EEAA9D5D}" srcOrd="0" destOrd="0" presId="urn:microsoft.com/office/officeart/2005/8/layout/radial1"/>
    <dgm:cxn modelId="{C6049414-6137-4791-9284-F74171C85432}" type="presOf" srcId="{96CE7EC4-9E8F-404A-AB88-65BD94D6B5DF}" destId="{923FBC99-7F19-49B2-9BB2-4416517A51B1}" srcOrd="1" destOrd="0" presId="urn:microsoft.com/office/officeart/2005/8/layout/radial1"/>
    <dgm:cxn modelId="{59164C0E-7439-41C9-A3E2-2AE24202706D}" srcId="{8D074590-A5FF-4F24-A369-EDC455CD38CF}" destId="{5155FD2E-69F9-454A-B579-7A678C81613E}" srcOrd="5" destOrd="0" parTransId="{96CE7EC4-9E8F-404A-AB88-65BD94D6B5DF}" sibTransId="{26EC6B30-61EC-4490-A505-B2B8F32DA5DF}"/>
    <dgm:cxn modelId="{3BA464E2-2CE0-40B2-95B4-B839B630E063}" type="presOf" srcId="{BD8A7C6F-FBB6-4CE8-87B5-50E686FBE477}" destId="{BA50F2DE-F31C-471A-A0CD-4602C2F764A7}" srcOrd="1" destOrd="0" presId="urn:microsoft.com/office/officeart/2005/8/layout/radial1"/>
    <dgm:cxn modelId="{AEDE787C-F6A5-4C75-B22B-D1114C5413CF}" type="presOf" srcId="{B05A48B0-A22A-49D7-B9A0-56EE02B05329}" destId="{7980F5DB-9EF2-4AC1-8254-3C398B8FBAF4}" srcOrd="0" destOrd="0" presId="urn:microsoft.com/office/officeart/2005/8/layout/radial1"/>
    <dgm:cxn modelId="{538FAF50-9C66-4BC4-8BF3-93B0204A7F03}" type="presOf" srcId="{8D074590-A5FF-4F24-A369-EDC455CD38CF}" destId="{8CFA0662-8E06-4DC6-A889-5885A6759B23}" srcOrd="0" destOrd="0" presId="urn:microsoft.com/office/officeart/2005/8/layout/radial1"/>
    <dgm:cxn modelId="{EE671AF6-C48F-4687-A5F2-06CAAD55E6BB}" type="presOf" srcId="{A2D03339-1F7A-46C8-A5B5-990F8CB66FCB}" destId="{DC1D4D11-6536-422B-8D98-8E184C449163}" srcOrd="1" destOrd="0" presId="urn:microsoft.com/office/officeart/2005/8/layout/radial1"/>
    <dgm:cxn modelId="{D0CFF243-29C4-4E19-B677-72CCA8B815F9}" type="presParOf" srcId="{EA48FC4B-8D20-4DD0-AFF6-CC299CF1E5E7}" destId="{8CFA0662-8E06-4DC6-A889-5885A6759B23}" srcOrd="0" destOrd="0" presId="urn:microsoft.com/office/officeart/2005/8/layout/radial1"/>
    <dgm:cxn modelId="{55180673-F267-4C47-8BF7-F617A250E169}" type="presParOf" srcId="{EA48FC4B-8D20-4DD0-AFF6-CC299CF1E5E7}" destId="{7980F5DB-9EF2-4AC1-8254-3C398B8FBAF4}" srcOrd="1" destOrd="0" presId="urn:microsoft.com/office/officeart/2005/8/layout/radial1"/>
    <dgm:cxn modelId="{A0EECE91-60CA-401D-8D7E-D90DC6C0E038}" type="presParOf" srcId="{7980F5DB-9EF2-4AC1-8254-3C398B8FBAF4}" destId="{82454505-FE49-4947-AC22-2B0554E4A2C0}" srcOrd="0" destOrd="0" presId="urn:microsoft.com/office/officeart/2005/8/layout/radial1"/>
    <dgm:cxn modelId="{410C6EE4-9A48-4017-A3A5-79A28DD002EA}" type="presParOf" srcId="{EA48FC4B-8D20-4DD0-AFF6-CC299CF1E5E7}" destId="{0AA1D96B-9C32-4E51-9404-F8C8E012D6C1}" srcOrd="2" destOrd="0" presId="urn:microsoft.com/office/officeart/2005/8/layout/radial1"/>
    <dgm:cxn modelId="{9ED3EDFF-33FC-44F4-9DA8-E158DD7FF869}" type="presParOf" srcId="{EA48FC4B-8D20-4DD0-AFF6-CC299CF1E5E7}" destId="{4E320A47-5745-4CE7-8C11-12BC8469E698}" srcOrd="3" destOrd="0" presId="urn:microsoft.com/office/officeart/2005/8/layout/radial1"/>
    <dgm:cxn modelId="{FF54CE0C-7C45-4D52-9CBC-EFFDB1630A0B}" type="presParOf" srcId="{4E320A47-5745-4CE7-8C11-12BC8469E698}" destId="{2503B912-6390-47D5-8269-B1B6D2A09711}" srcOrd="0" destOrd="0" presId="urn:microsoft.com/office/officeart/2005/8/layout/radial1"/>
    <dgm:cxn modelId="{51A9F817-86B2-43FB-B010-54B107727C7E}" type="presParOf" srcId="{EA48FC4B-8D20-4DD0-AFF6-CC299CF1E5E7}" destId="{826715A1-2365-432F-BD8E-CAB0525BAAFB}" srcOrd="4" destOrd="0" presId="urn:microsoft.com/office/officeart/2005/8/layout/radial1"/>
    <dgm:cxn modelId="{66C174DF-41AA-4944-9BD1-6402BFDE9213}" type="presParOf" srcId="{EA48FC4B-8D20-4DD0-AFF6-CC299CF1E5E7}" destId="{33ECBD36-F943-47DB-B5E6-D84E9D6E8654}" srcOrd="5" destOrd="0" presId="urn:microsoft.com/office/officeart/2005/8/layout/radial1"/>
    <dgm:cxn modelId="{E0840C6B-CE62-4344-AB69-8EE283A29ECE}" type="presParOf" srcId="{33ECBD36-F943-47DB-B5E6-D84E9D6E8654}" destId="{DC15D956-AD67-41E9-8A56-F531C8543C14}" srcOrd="0" destOrd="0" presId="urn:microsoft.com/office/officeart/2005/8/layout/radial1"/>
    <dgm:cxn modelId="{F47F22FA-34FB-4164-B5E1-CDADFAB10072}" type="presParOf" srcId="{EA48FC4B-8D20-4DD0-AFF6-CC299CF1E5E7}" destId="{38909892-39E1-47AD-A551-EF41EA21422A}" srcOrd="6" destOrd="0" presId="urn:microsoft.com/office/officeart/2005/8/layout/radial1"/>
    <dgm:cxn modelId="{A7FA6D08-163F-4230-AED3-D3C4BC22FFB2}" type="presParOf" srcId="{EA48FC4B-8D20-4DD0-AFF6-CC299CF1E5E7}" destId="{CA05AFEB-C31F-4988-9FFF-0FF456386666}" srcOrd="7" destOrd="0" presId="urn:microsoft.com/office/officeart/2005/8/layout/radial1"/>
    <dgm:cxn modelId="{4CA936DE-5452-4A30-9643-663D8DC889A0}" type="presParOf" srcId="{CA05AFEB-C31F-4988-9FFF-0FF456386666}" destId="{BA50F2DE-F31C-471A-A0CD-4602C2F764A7}" srcOrd="0" destOrd="0" presId="urn:microsoft.com/office/officeart/2005/8/layout/radial1"/>
    <dgm:cxn modelId="{23ECB4CF-5530-429A-AEDE-26770C9C06FA}" type="presParOf" srcId="{EA48FC4B-8D20-4DD0-AFF6-CC299CF1E5E7}" destId="{EF5DA351-529F-401D-996A-6C569295C8A0}" srcOrd="8" destOrd="0" presId="urn:microsoft.com/office/officeart/2005/8/layout/radial1"/>
    <dgm:cxn modelId="{9EBB2842-BD9D-4D32-B786-1B43F2D1ACA5}" type="presParOf" srcId="{EA48FC4B-8D20-4DD0-AFF6-CC299CF1E5E7}" destId="{951ECACE-2686-4608-BA52-9999E9E07857}" srcOrd="9" destOrd="0" presId="urn:microsoft.com/office/officeart/2005/8/layout/radial1"/>
    <dgm:cxn modelId="{FD0B9CCE-87BD-449A-B8F4-E30C59C681C6}" type="presParOf" srcId="{951ECACE-2686-4608-BA52-9999E9E07857}" destId="{DC1D4D11-6536-422B-8D98-8E184C449163}" srcOrd="0" destOrd="0" presId="urn:microsoft.com/office/officeart/2005/8/layout/radial1"/>
    <dgm:cxn modelId="{79BD81DE-40F3-40C0-AFC4-309E1C2C437B}" type="presParOf" srcId="{EA48FC4B-8D20-4DD0-AFF6-CC299CF1E5E7}" destId="{1955756A-0687-4537-8753-B39E196E2BF1}" srcOrd="10" destOrd="0" presId="urn:microsoft.com/office/officeart/2005/8/layout/radial1"/>
    <dgm:cxn modelId="{185B855F-34BA-4B4A-8E84-801FFCCF6EB7}" type="presParOf" srcId="{EA48FC4B-8D20-4DD0-AFF6-CC299CF1E5E7}" destId="{48DBCE54-B537-40E6-83E4-65E8EEAA9D5D}" srcOrd="11" destOrd="0" presId="urn:microsoft.com/office/officeart/2005/8/layout/radial1"/>
    <dgm:cxn modelId="{291B8D13-069F-4B40-A62C-58D48EFC12DE}" type="presParOf" srcId="{48DBCE54-B537-40E6-83E4-65E8EEAA9D5D}" destId="{923FBC99-7F19-49B2-9BB2-4416517A51B1}" srcOrd="0" destOrd="0" presId="urn:microsoft.com/office/officeart/2005/8/layout/radial1"/>
    <dgm:cxn modelId="{0F2DA74F-D450-4F4B-B430-60EB48BE1EFE}" type="presParOf" srcId="{EA48FC4B-8D20-4DD0-AFF6-CC299CF1E5E7}" destId="{C118FA9E-98D7-476E-8810-F32EF9585EEF}" srcOrd="12" destOrd="0" presId="urn:microsoft.com/office/officeart/2005/8/layout/radial1"/>
    <dgm:cxn modelId="{1669CA7E-CCCA-43EC-B3E7-E0F1B344995C}" type="presParOf" srcId="{EA48FC4B-8D20-4DD0-AFF6-CC299CF1E5E7}" destId="{7D0339A9-2979-4E7F-86A2-54B9F83EB4F7}" srcOrd="13" destOrd="0" presId="urn:microsoft.com/office/officeart/2005/8/layout/radial1"/>
    <dgm:cxn modelId="{EC59B679-D30F-4CE3-9241-F2BA6DC9C0FD}" type="presParOf" srcId="{7D0339A9-2979-4E7F-86A2-54B9F83EB4F7}" destId="{0B1BECCA-E563-454F-983A-1F6364DC4316}" srcOrd="0" destOrd="0" presId="urn:microsoft.com/office/officeart/2005/8/layout/radial1"/>
    <dgm:cxn modelId="{D963A051-4F75-40B1-B162-8DD8C65DA63B}" type="presParOf" srcId="{EA48FC4B-8D20-4DD0-AFF6-CC299CF1E5E7}" destId="{144B484C-9857-4DA8-B864-5613F1649B6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D5B38-23F4-47B1-A623-42FFB1ED66F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AC2F4959-6B08-4360-A290-193C6D76187C}">
      <dgm:prSet/>
      <dgm:spPr>
        <a:solidFill>
          <a:srgbClr val="3333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B05A48B0-A22A-49D7-B9A0-56EE02B05329}" type="parTrans" cxnId="{DAE7C596-EB71-4737-B98D-8ACB6F4D3384}">
      <dgm:prSet/>
      <dgm:spPr/>
      <dgm:t>
        <a:bodyPr/>
        <a:lstStyle/>
        <a:p>
          <a:endParaRPr lang="ru-RU"/>
        </a:p>
      </dgm:t>
    </dgm:pt>
    <dgm:pt modelId="{E94B264B-5E8E-474F-8380-13415ADC6979}" type="sibTrans" cxnId="{DAE7C596-EB71-4737-B98D-8ACB6F4D3384}">
      <dgm:prSet/>
      <dgm:spPr/>
      <dgm:t>
        <a:bodyPr/>
        <a:lstStyle/>
        <a:p>
          <a:endParaRPr lang="ru-RU"/>
        </a:p>
      </dgm:t>
    </dgm:pt>
    <dgm:pt modelId="{8D074590-A5FF-4F24-A369-EDC455CD38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97D2A5A2-B4F0-494D-BB86-05CE573B539B}" type="sibTrans" cxnId="{A68B6E8B-6632-4F49-A64C-BBA707C5940D}">
      <dgm:prSet/>
      <dgm:spPr/>
      <dgm:t>
        <a:bodyPr/>
        <a:lstStyle/>
        <a:p>
          <a:endParaRPr lang="ru-RU"/>
        </a:p>
      </dgm:t>
    </dgm:pt>
    <dgm:pt modelId="{A995C839-A614-4D42-8675-C1F41ECAE2B3}" type="parTrans" cxnId="{A68B6E8B-6632-4F49-A64C-BBA707C5940D}">
      <dgm:prSet/>
      <dgm:spPr/>
      <dgm:t>
        <a:bodyPr/>
        <a:lstStyle/>
        <a:p>
          <a:endParaRPr lang="ru-RU"/>
        </a:p>
      </dgm:t>
    </dgm:pt>
    <dgm:pt modelId="{12AC9655-F6E8-46E4-AF9B-7327EC57042F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 филологи</a:t>
          </a:r>
        </a:p>
      </dgm:t>
    </dgm:pt>
    <dgm:pt modelId="{9348F29C-DCED-415D-BE2E-893419044E0F}" type="sibTrans" cxnId="{4DD9067D-0F29-4CB6-9E89-5DDD3D398358}">
      <dgm:prSet/>
      <dgm:spPr/>
      <dgm:t>
        <a:bodyPr/>
        <a:lstStyle/>
        <a:p>
          <a:endParaRPr lang="ru-RU"/>
        </a:p>
      </dgm:t>
    </dgm:pt>
    <dgm:pt modelId="{C04CAFB1-CF18-4F56-A475-AD14E99B8FF7}" type="parTrans" cxnId="{4DD9067D-0F29-4CB6-9E89-5DDD3D398358}">
      <dgm:prSet/>
      <dgm:spPr/>
      <dgm:t>
        <a:bodyPr/>
        <a:lstStyle/>
        <a:p>
          <a:endParaRPr lang="ru-RU"/>
        </a:p>
      </dgm:t>
    </dgm:pt>
    <dgm:pt modelId="{1724E26D-3AD8-4268-A86A-EA8FB3672BBF}">
      <dgm:prSet/>
      <dgm:spPr>
        <a:solidFill>
          <a:srgbClr val="3333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КРЕАТИВНЫЕ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МАСТЕРСКИЕ: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ТАНЦЫ, ДРАМАТИЗАЦИЯ </a:t>
          </a:r>
        </a:p>
      </dgm:t>
    </dgm:pt>
    <dgm:pt modelId="{0BF4BCD0-9E8F-4539-B083-DDCEF93C8EA3}" type="sibTrans" cxnId="{B4F6DC1F-6361-42DA-8627-FF9921A23F3B}">
      <dgm:prSet/>
      <dgm:spPr/>
      <dgm:t>
        <a:bodyPr/>
        <a:lstStyle/>
        <a:p>
          <a:endParaRPr lang="ru-RU"/>
        </a:p>
      </dgm:t>
    </dgm:pt>
    <dgm:pt modelId="{BD8A7C6F-FBB6-4CE8-87B5-50E686FBE477}" type="parTrans" cxnId="{B4F6DC1F-6361-42DA-8627-FF9921A23F3B}">
      <dgm:prSet/>
      <dgm:spPr/>
      <dgm:t>
        <a:bodyPr/>
        <a:lstStyle/>
        <a:p>
          <a:endParaRPr lang="ru-RU"/>
        </a:p>
      </dgm:t>
    </dgm:pt>
    <dgm:pt modelId="{0CF1F358-BB68-4C0D-90F1-D56554210638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Профильная смена пришкольного лагеря «КАЛЕЙДОСКОП ЗНАНИЙ»</a:t>
          </a:r>
        </a:p>
      </dgm:t>
    </dgm:pt>
    <dgm:pt modelId="{94310EE5-465B-4165-AE83-98C5B36D4030}" type="sibTrans" cxnId="{FC995389-F610-42E1-9B2B-32F5BA9A8446}">
      <dgm:prSet/>
      <dgm:spPr/>
      <dgm:t>
        <a:bodyPr/>
        <a:lstStyle/>
        <a:p>
          <a:endParaRPr lang="ru-RU"/>
        </a:p>
      </dgm:t>
    </dgm:pt>
    <dgm:pt modelId="{A2D03339-1F7A-46C8-A5B5-990F8CB66FCB}" type="parTrans" cxnId="{FC995389-F610-42E1-9B2B-32F5BA9A8446}">
      <dgm:prSet/>
      <dgm:spPr/>
      <dgm:t>
        <a:bodyPr/>
        <a:lstStyle/>
        <a:p>
          <a:endParaRPr lang="ru-RU"/>
        </a:p>
      </dgm:t>
    </dgm:pt>
    <dgm:pt modelId="{5829148F-C0D2-4070-A696-D75741885AB2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экологи</a:t>
          </a:r>
        </a:p>
      </dgm:t>
    </dgm:pt>
    <dgm:pt modelId="{7470281F-A4AF-43D5-AE98-BD9A1B9ADBDA}" type="sibTrans" cxnId="{880BD9C3-CFC8-4FC1-852D-13FA780A3219}">
      <dgm:prSet/>
      <dgm:spPr/>
      <dgm:t>
        <a:bodyPr/>
        <a:lstStyle/>
        <a:p>
          <a:endParaRPr lang="ru-RU"/>
        </a:p>
      </dgm:t>
    </dgm:pt>
    <dgm:pt modelId="{597BBE53-0330-45DE-8789-61A49385A041}" type="parTrans" cxnId="{880BD9C3-CFC8-4FC1-852D-13FA780A3219}">
      <dgm:prSet/>
      <dgm:spPr/>
      <dgm:t>
        <a:bodyPr/>
        <a:lstStyle/>
        <a:p>
          <a:endParaRPr lang="ru-RU"/>
        </a:p>
      </dgm:t>
    </dgm:pt>
    <dgm:pt modelId="{5155FD2E-69F9-454A-B579-7A678C81613E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правоведы</a:t>
          </a:r>
        </a:p>
      </dgm:t>
    </dgm:pt>
    <dgm:pt modelId="{26EC6B30-61EC-4490-A505-B2B8F32DA5DF}" type="sibTrans" cxnId="{59164C0E-7439-41C9-A3E2-2AE24202706D}">
      <dgm:prSet/>
      <dgm:spPr/>
      <dgm:t>
        <a:bodyPr/>
        <a:lstStyle/>
        <a:p>
          <a:endParaRPr lang="ru-RU"/>
        </a:p>
      </dgm:t>
    </dgm:pt>
    <dgm:pt modelId="{96CE7EC4-9E8F-404A-AB88-65BD94D6B5DF}" type="parTrans" cxnId="{59164C0E-7439-41C9-A3E2-2AE24202706D}">
      <dgm:prSet/>
      <dgm:spPr/>
      <dgm:t>
        <a:bodyPr/>
        <a:lstStyle/>
        <a:p>
          <a:endParaRPr lang="ru-RU"/>
        </a:p>
      </dgm:t>
    </dgm:pt>
    <dgm:pt modelId="{022C6CE0-6CC9-4EF7-A6BC-CA007B40DC41}">
      <dgm:prSet/>
      <dgm:spPr>
        <a:solidFill>
          <a:srgbClr val="3333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лингвисты</a:t>
          </a:r>
        </a:p>
      </dgm:t>
    </dgm:pt>
    <dgm:pt modelId="{ED397A65-811B-4322-8EB3-17EB5D4464AA}" type="sibTrans" cxnId="{891FD784-58D9-47EA-8C6B-4475F3DDD94C}">
      <dgm:prSet/>
      <dgm:spPr/>
      <dgm:t>
        <a:bodyPr/>
        <a:lstStyle/>
        <a:p>
          <a:endParaRPr lang="ru-RU"/>
        </a:p>
      </dgm:t>
    </dgm:pt>
    <dgm:pt modelId="{3A8CCE3D-8160-4ADC-98E8-5C548D92735E}" type="parTrans" cxnId="{891FD784-58D9-47EA-8C6B-4475F3DDD94C}">
      <dgm:prSet/>
      <dgm:spPr/>
      <dgm:t>
        <a:bodyPr/>
        <a:lstStyle/>
        <a:p>
          <a:endParaRPr lang="ru-RU"/>
        </a:p>
      </dgm:t>
    </dgm:pt>
    <dgm:pt modelId="{EA48FC4B-8D20-4DD0-AFF6-CC299CF1E5E7}" type="pres">
      <dgm:prSet presAssocID="{E61D5B38-23F4-47B1-A623-42FFB1ED66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FA0662-8E06-4DC6-A889-5885A6759B23}" type="pres">
      <dgm:prSet presAssocID="{8D074590-A5FF-4F24-A369-EDC455CD38CF}" presName="centerShape" presStyleLbl="node0" presStyleIdx="0" presStyleCnt="1"/>
      <dgm:spPr/>
      <dgm:t>
        <a:bodyPr/>
        <a:lstStyle/>
        <a:p>
          <a:endParaRPr lang="ru-RU"/>
        </a:p>
      </dgm:t>
    </dgm:pt>
    <dgm:pt modelId="{7980F5DB-9EF2-4AC1-8254-3C398B8FBAF4}" type="pres">
      <dgm:prSet presAssocID="{B05A48B0-A22A-49D7-B9A0-56EE02B05329}" presName="Name9" presStyleLbl="parChTrans1D2" presStyleIdx="0" presStyleCnt="7"/>
      <dgm:spPr/>
      <dgm:t>
        <a:bodyPr/>
        <a:lstStyle/>
        <a:p>
          <a:endParaRPr lang="ru-RU"/>
        </a:p>
      </dgm:t>
    </dgm:pt>
    <dgm:pt modelId="{82454505-FE49-4947-AC22-2B0554E4A2C0}" type="pres">
      <dgm:prSet presAssocID="{B05A48B0-A22A-49D7-B9A0-56EE02B05329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AA1D96B-9C32-4E51-9404-F8C8E012D6C1}" type="pres">
      <dgm:prSet presAssocID="{AC2F4959-6B08-4360-A290-193C6D76187C}" presName="node" presStyleLbl="node1" presStyleIdx="0" presStyleCnt="7" custRadScaleRad="101033" custRadScaleInc="4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20A47-5745-4CE7-8C11-12BC8469E698}" type="pres">
      <dgm:prSet presAssocID="{3A8CCE3D-8160-4ADC-98E8-5C548D92735E}" presName="Name9" presStyleLbl="parChTrans1D2" presStyleIdx="1" presStyleCnt="7"/>
      <dgm:spPr/>
      <dgm:t>
        <a:bodyPr/>
        <a:lstStyle/>
        <a:p>
          <a:endParaRPr lang="ru-RU"/>
        </a:p>
      </dgm:t>
    </dgm:pt>
    <dgm:pt modelId="{2503B912-6390-47D5-8269-B1B6D2A09711}" type="pres">
      <dgm:prSet presAssocID="{3A8CCE3D-8160-4ADC-98E8-5C548D92735E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26715A1-2365-432F-BD8E-CAB0525BAAFB}" type="pres">
      <dgm:prSet presAssocID="{022C6CE0-6CC9-4EF7-A6BC-CA007B40DC41}" presName="node" presStyleLbl="node1" presStyleIdx="1" presStyleCnt="7" custRadScaleRad="112721" custRadScaleInc="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BD36-F943-47DB-B5E6-D84E9D6E8654}" type="pres">
      <dgm:prSet presAssocID="{C04CAFB1-CF18-4F56-A475-AD14E99B8FF7}" presName="Name9" presStyleLbl="parChTrans1D2" presStyleIdx="2" presStyleCnt="7"/>
      <dgm:spPr/>
      <dgm:t>
        <a:bodyPr/>
        <a:lstStyle/>
        <a:p>
          <a:endParaRPr lang="ru-RU"/>
        </a:p>
      </dgm:t>
    </dgm:pt>
    <dgm:pt modelId="{DC15D956-AD67-41E9-8A56-F531C8543C14}" type="pres">
      <dgm:prSet presAssocID="{C04CAFB1-CF18-4F56-A475-AD14E99B8FF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8909892-39E1-47AD-A551-EF41EA21422A}" type="pres">
      <dgm:prSet presAssocID="{12AC9655-F6E8-46E4-AF9B-7327EC57042F}" presName="node" presStyleLbl="node1" presStyleIdx="2" presStyleCnt="7" custRadScaleRad="90511" custRadScaleInc="3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5AFEB-C31F-4988-9FFF-0FF456386666}" type="pres">
      <dgm:prSet presAssocID="{BD8A7C6F-FBB6-4CE8-87B5-50E686FBE477}" presName="Name9" presStyleLbl="parChTrans1D2" presStyleIdx="3" presStyleCnt="7"/>
      <dgm:spPr/>
      <dgm:t>
        <a:bodyPr/>
        <a:lstStyle/>
        <a:p>
          <a:endParaRPr lang="ru-RU"/>
        </a:p>
      </dgm:t>
    </dgm:pt>
    <dgm:pt modelId="{BA50F2DE-F31C-471A-A0CD-4602C2F764A7}" type="pres">
      <dgm:prSet presAssocID="{BD8A7C6F-FBB6-4CE8-87B5-50E686FBE47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EF5DA351-529F-401D-996A-6C569295C8A0}" type="pres">
      <dgm:prSet presAssocID="{1724E26D-3AD8-4268-A86A-EA8FB3672BBF}" presName="node" presStyleLbl="node1" presStyleIdx="3" presStyleCnt="7" custRadScaleRad="95877" custRadScaleInc="12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CACE-2686-4608-BA52-9999E9E07857}" type="pres">
      <dgm:prSet presAssocID="{A2D03339-1F7A-46C8-A5B5-990F8CB66FCB}" presName="Name9" presStyleLbl="parChTrans1D2" presStyleIdx="4" presStyleCnt="7"/>
      <dgm:spPr/>
      <dgm:t>
        <a:bodyPr/>
        <a:lstStyle/>
        <a:p>
          <a:endParaRPr lang="ru-RU"/>
        </a:p>
      </dgm:t>
    </dgm:pt>
    <dgm:pt modelId="{DC1D4D11-6536-422B-8D98-8E184C449163}" type="pres">
      <dgm:prSet presAssocID="{A2D03339-1F7A-46C8-A5B5-990F8CB66FC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955756A-0687-4537-8753-B39E196E2BF1}" type="pres">
      <dgm:prSet presAssocID="{0CF1F358-BB68-4C0D-90F1-D56554210638}" presName="node" presStyleLbl="node1" presStyleIdx="4" presStyleCnt="7" custRadScaleRad="101380" custRadScaleInc="13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CE54-B537-40E6-83E4-65E8EEAA9D5D}" type="pres">
      <dgm:prSet presAssocID="{96CE7EC4-9E8F-404A-AB88-65BD94D6B5DF}" presName="Name9" presStyleLbl="parChTrans1D2" presStyleIdx="5" presStyleCnt="7"/>
      <dgm:spPr/>
      <dgm:t>
        <a:bodyPr/>
        <a:lstStyle/>
        <a:p>
          <a:endParaRPr lang="ru-RU"/>
        </a:p>
      </dgm:t>
    </dgm:pt>
    <dgm:pt modelId="{923FBC99-7F19-49B2-9BB2-4416517A51B1}" type="pres">
      <dgm:prSet presAssocID="{96CE7EC4-9E8F-404A-AB88-65BD94D6B5DF}" presName="connTx" presStyleLbl="parChTrans1D2" presStyleIdx="5" presStyleCnt="7"/>
      <dgm:spPr/>
      <dgm:t>
        <a:bodyPr/>
        <a:lstStyle/>
        <a:p>
          <a:endParaRPr lang="ru-RU"/>
        </a:p>
      </dgm:t>
    </dgm:pt>
    <dgm:pt modelId="{C118FA9E-98D7-476E-8810-F32EF9585EEF}" type="pres">
      <dgm:prSet presAssocID="{5155FD2E-69F9-454A-B579-7A678C81613E}" presName="node" presStyleLbl="node1" presStyleIdx="5" presStyleCnt="7" custRadScaleRad="104906" custRadScaleInc="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339A9-2979-4E7F-86A2-54B9F83EB4F7}" type="pres">
      <dgm:prSet presAssocID="{597BBE53-0330-45DE-8789-61A49385A041}" presName="Name9" presStyleLbl="parChTrans1D2" presStyleIdx="6" presStyleCnt="7"/>
      <dgm:spPr/>
      <dgm:t>
        <a:bodyPr/>
        <a:lstStyle/>
        <a:p>
          <a:endParaRPr lang="ru-RU"/>
        </a:p>
      </dgm:t>
    </dgm:pt>
    <dgm:pt modelId="{0B1BECCA-E563-454F-983A-1F6364DC4316}" type="pres">
      <dgm:prSet presAssocID="{597BBE53-0330-45DE-8789-61A49385A04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44B484C-9857-4DA8-B864-5613F1649B61}" type="pres">
      <dgm:prSet presAssocID="{5829148F-C0D2-4070-A696-D75741885AB2}" presName="node" presStyleLbl="node1" presStyleIdx="6" presStyleCnt="7" custRadScaleRad="109898" custRadScaleInc="-3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B8534-F6F9-4076-BCD5-8F623B656058}" type="presOf" srcId="{12AC9655-F6E8-46E4-AF9B-7327EC57042F}" destId="{38909892-39E1-47AD-A551-EF41EA21422A}" srcOrd="0" destOrd="0" presId="urn:microsoft.com/office/officeart/2005/8/layout/radial1"/>
    <dgm:cxn modelId="{A68B6E8B-6632-4F49-A64C-BBA707C5940D}" srcId="{E61D5B38-23F4-47B1-A623-42FFB1ED66FA}" destId="{8D074590-A5FF-4F24-A369-EDC455CD38CF}" srcOrd="0" destOrd="0" parTransId="{A995C839-A614-4D42-8675-C1F41ECAE2B3}" sibTransId="{97D2A5A2-B4F0-494D-BB86-05CE573B539B}"/>
    <dgm:cxn modelId="{6935D782-7B6A-4372-9D8D-0CE4A6FEB5C8}" type="presOf" srcId="{C04CAFB1-CF18-4F56-A475-AD14E99B8FF7}" destId="{33ECBD36-F943-47DB-B5E6-D84E9D6E8654}" srcOrd="0" destOrd="0" presId="urn:microsoft.com/office/officeart/2005/8/layout/radial1"/>
    <dgm:cxn modelId="{39192504-77FA-4A1F-8861-CC9C6865F227}" type="presOf" srcId="{3A8CCE3D-8160-4ADC-98E8-5C548D92735E}" destId="{2503B912-6390-47D5-8269-B1B6D2A09711}" srcOrd="1" destOrd="0" presId="urn:microsoft.com/office/officeart/2005/8/layout/radial1"/>
    <dgm:cxn modelId="{4B3C2B58-8B43-485A-918E-03177416DFDA}" type="presOf" srcId="{1724E26D-3AD8-4268-A86A-EA8FB3672BBF}" destId="{EF5DA351-529F-401D-996A-6C569295C8A0}" srcOrd="0" destOrd="0" presId="urn:microsoft.com/office/officeart/2005/8/layout/radial1"/>
    <dgm:cxn modelId="{B4F6DC1F-6361-42DA-8627-FF9921A23F3B}" srcId="{8D074590-A5FF-4F24-A369-EDC455CD38CF}" destId="{1724E26D-3AD8-4268-A86A-EA8FB3672BBF}" srcOrd="3" destOrd="0" parTransId="{BD8A7C6F-FBB6-4CE8-87B5-50E686FBE477}" sibTransId="{0BF4BCD0-9E8F-4539-B083-DDCEF93C8EA3}"/>
    <dgm:cxn modelId="{B8906263-BDA2-43D3-8B1F-72F424DB8D25}" type="presOf" srcId="{3A8CCE3D-8160-4ADC-98E8-5C548D92735E}" destId="{4E320A47-5745-4CE7-8C11-12BC8469E698}" srcOrd="0" destOrd="0" presId="urn:microsoft.com/office/officeart/2005/8/layout/radial1"/>
    <dgm:cxn modelId="{591C5F7C-B0F1-4A76-8639-F16D5EC95FE2}" type="presOf" srcId="{8D074590-A5FF-4F24-A369-EDC455CD38CF}" destId="{8CFA0662-8E06-4DC6-A889-5885A6759B23}" srcOrd="0" destOrd="0" presId="urn:microsoft.com/office/officeart/2005/8/layout/radial1"/>
    <dgm:cxn modelId="{29F2F6B2-6A0D-44D3-A341-014C53AF3175}" type="presOf" srcId="{5155FD2E-69F9-454A-B579-7A678C81613E}" destId="{C118FA9E-98D7-476E-8810-F32EF9585EEF}" srcOrd="0" destOrd="0" presId="urn:microsoft.com/office/officeart/2005/8/layout/radial1"/>
    <dgm:cxn modelId="{043B2B66-0F88-4228-9CD6-6DED9026C41E}" type="presOf" srcId="{C04CAFB1-CF18-4F56-A475-AD14E99B8FF7}" destId="{DC15D956-AD67-41E9-8A56-F531C8543C14}" srcOrd="1" destOrd="0" presId="urn:microsoft.com/office/officeart/2005/8/layout/radial1"/>
    <dgm:cxn modelId="{FC9284A2-9BBB-45C9-B2B3-B73A95455AE7}" type="presOf" srcId="{5829148F-C0D2-4070-A696-D75741885AB2}" destId="{144B484C-9857-4DA8-B864-5613F1649B61}" srcOrd="0" destOrd="0" presId="urn:microsoft.com/office/officeart/2005/8/layout/radial1"/>
    <dgm:cxn modelId="{DAE7C596-EB71-4737-B98D-8ACB6F4D3384}" srcId="{8D074590-A5FF-4F24-A369-EDC455CD38CF}" destId="{AC2F4959-6B08-4360-A290-193C6D76187C}" srcOrd="0" destOrd="0" parTransId="{B05A48B0-A22A-49D7-B9A0-56EE02B05329}" sibTransId="{E94B264B-5E8E-474F-8380-13415ADC6979}"/>
    <dgm:cxn modelId="{45D0182B-D5F4-4D24-B1B1-3EB2E25617BB}" type="presOf" srcId="{AC2F4959-6B08-4360-A290-193C6D76187C}" destId="{0AA1D96B-9C32-4E51-9404-F8C8E012D6C1}" srcOrd="0" destOrd="0" presId="urn:microsoft.com/office/officeart/2005/8/layout/radial1"/>
    <dgm:cxn modelId="{891FD784-58D9-47EA-8C6B-4475F3DDD94C}" srcId="{8D074590-A5FF-4F24-A369-EDC455CD38CF}" destId="{022C6CE0-6CC9-4EF7-A6BC-CA007B40DC41}" srcOrd="1" destOrd="0" parTransId="{3A8CCE3D-8160-4ADC-98E8-5C548D92735E}" sibTransId="{ED397A65-811B-4322-8EB3-17EB5D4464AA}"/>
    <dgm:cxn modelId="{A0E83D3E-C94D-4775-844B-3DF40544F27D}" type="presOf" srcId="{597BBE53-0330-45DE-8789-61A49385A041}" destId="{0B1BECCA-E563-454F-983A-1F6364DC4316}" srcOrd="1" destOrd="0" presId="urn:microsoft.com/office/officeart/2005/8/layout/radial1"/>
    <dgm:cxn modelId="{F2C54570-7F2E-4D2F-8696-8112684EEB9E}" type="presOf" srcId="{BD8A7C6F-FBB6-4CE8-87B5-50E686FBE477}" destId="{CA05AFEB-C31F-4988-9FFF-0FF456386666}" srcOrd="0" destOrd="0" presId="urn:microsoft.com/office/officeart/2005/8/layout/radial1"/>
    <dgm:cxn modelId="{A90A926A-7DB2-4180-8DC1-804F377A9A8E}" type="presOf" srcId="{96CE7EC4-9E8F-404A-AB88-65BD94D6B5DF}" destId="{923FBC99-7F19-49B2-9BB2-4416517A51B1}" srcOrd="1" destOrd="0" presId="urn:microsoft.com/office/officeart/2005/8/layout/radial1"/>
    <dgm:cxn modelId="{4DD9067D-0F29-4CB6-9E89-5DDD3D398358}" srcId="{8D074590-A5FF-4F24-A369-EDC455CD38CF}" destId="{12AC9655-F6E8-46E4-AF9B-7327EC57042F}" srcOrd="2" destOrd="0" parTransId="{C04CAFB1-CF18-4F56-A475-AD14E99B8FF7}" sibTransId="{9348F29C-DCED-415D-BE2E-893419044E0F}"/>
    <dgm:cxn modelId="{0DDEFC3E-1C8D-497D-AED1-DA9BCA430BC9}" type="presOf" srcId="{597BBE53-0330-45DE-8789-61A49385A041}" destId="{7D0339A9-2979-4E7F-86A2-54B9F83EB4F7}" srcOrd="0" destOrd="0" presId="urn:microsoft.com/office/officeart/2005/8/layout/radial1"/>
    <dgm:cxn modelId="{FC995389-F610-42E1-9B2B-32F5BA9A8446}" srcId="{8D074590-A5FF-4F24-A369-EDC455CD38CF}" destId="{0CF1F358-BB68-4C0D-90F1-D56554210638}" srcOrd="4" destOrd="0" parTransId="{A2D03339-1F7A-46C8-A5B5-990F8CB66FCB}" sibTransId="{94310EE5-465B-4165-AE83-98C5B36D4030}"/>
    <dgm:cxn modelId="{1E738FB9-E6DB-4633-9DDA-292EB34EC160}" type="presOf" srcId="{022C6CE0-6CC9-4EF7-A6BC-CA007B40DC41}" destId="{826715A1-2365-432F-BD8E-CAB0525BAAFB}" srcOrd="0" destOrd="0" presId="urn:microsoft.com/office/officeart/2005/8/layout/radial1"/>
    <dgm:cxn modelId="{CAB5688E-1F10-40BE-8125-9919250B20AA}" type="presOf" srcId="{96CE7EC4-9E8F-404A-AB88-65BD94D6B5DF}" destId="{48DBCE54-B537-40E6-83E4-65E8EEAA9D5D}" srcOrd="0" destOrd="0" presId="urn:microsoft.com/office/officeart/2005/8/layout/radial1"/>
    <dgm:cxn modelId="{0E4A1900-874A-495D-9731-B04B6793AC08}" type="presOf" srcId="{0CF1F358-BB68-4C0D-90F1-D56554210638}" destId="{1955756A-0687-4537-8753-B39E196E2BF1}" srcOrd="0" destOrd="0" presId="urn:microsoft.com/office/officeart/2005/8/layout/radial1"/>
    <dgm:cxn modelId="{A7C355FE-A4EB-4C4E-ACB3-B607D243EADC}" type="presOf" srcId="{B05A48B0-A22A-49D7-B9A0-56EE02B05329}" destId="{82454505-FE49-4947-AC22-2B0554E4A2C0}" srcOrd="1" destOrd="0" presId="urn:microsoft.com/office/officeart/2005/8/layout/radial1"/>
    <dgm:cxn modelId="{880BD9C3-CFC8-4FC1-852D-13FA780A3219}" srcId="{8D074590-A5FF-4F24-A369-EDC455CD38CF}" destId="{5829148F-C0D2-4070-A696-D75741885AB2}" srcOrd="6" destOrd="0" parTransId="{597BBE53-0330-45DE-8789-61A49385A041}" sibTransId="{7470281F-A4AF-43D5-AE98-BD9A1B9ADBDA}"/>
    <dgm:cxn modelId="{F25A309B-298C-45FF-84C4-F20E41747A59}" type="presOf" srcId="{BD8A7C6F-FBB6-4CE8-87B5-50E686FBE477}" destId="{BA50F2DE-F31C-471A-A0CD-4602C2F764A7}" srcOrd="1" destOrd="0" presId="urn:microsoft.com/office/officeart/2005/8/layout/radial1"/>
    <dgm:cxn modelId="{59164C0E-7439-41C9-A3E2-2AE24202706D}" srcId="{8D074590-A5FF-4F24-A369-EDC455CD38CF}" destId="{5155FD2E-69F9-454A-B579-7A678C81613E}" srcOrd="5" destOrd="0" parTransId="{96CE7EC4-9E8F-404A-AB88-65BD94D6B5DF}" sibTransId="{26EC6B30-61EC-4490-A505-B2B8F32DA5DF}"/>
    <dgm:cxn modelId="{F21E7431-CE6B-4187-A6D5-DD8DE5AE240E}" type="presOf" srcId="{A2D03339-1F7A-46C8-A5B5-990F8CB66FCB}" destId="{DC1D4D11-6536-422B-8D98-8E184C449163}" srcOrd="1" destOrd="0" presId="urn:microsoft.com/office/officeart/2005/8/layout/radial1"/>
    <dgm:cxn modelId="{FF1AD4DE-EFF8-4D8F-B314-AF902D6F57C1}" type="presOf" srcId="{B05A48B0-A22A-49D7-B9A0-56EE02B05329}" destId="{7980F5DB-9EF2-4AC1-8254-3C398B8FBAF4}" srcOrd="0" destOrd="0" presId="urn:microsoft.com/office/officeart/2005/8/layout/radial1"/>
    <dgm:cxn modelId="{8C248833-A257-4683-89D9-A5D61486EC4A}" type="presOf" srcId="{A2D03339-1F7A-46C8-A5B5-990F8CB66FCB}" destId="{951ECACE-2686-4608-BA52-9999E9E07857}" srcOrd="0" destOrd="0" presId="urn:microsoft.com/office/officeart/2005/8/layout/radial1"/>
    <dgm:cxn modelId="{B61E3808-31B9-4BD8-9989-15442EF30CAF}" type="presOf" srcId="{E61D5B38-23F4-47B1-A623-42FFB1ED66FA}" destId="{EA48FC4B-8D20-4DD0-AFF6-CC299CF1E5E7}" srcOrd="0" destOrd="0" presId="urn:microsoft.com/office/officeart/2005/8/layout/radial1"/>
    <dgm:cxn modelId="{1C1DE2EF-5BE3-478C-9110-A8F7401B6CC8}" type="presParOf" srcId="{EA48FC4B-8D20-4DD0-AFF6-CC299CF1E5E7}" destId="{8CFA0662-8E06-4DC6-A889-5885A6759B23}" srcOrd="0" destOrd="0" presId="urn:microsoft.com/office/officeart/2005/8/layout/radial1"/>
    <dgm:cxn modelId="{C7828780-9046-4DE2-9100-63A2A7E5A3F9}" type="presParOf" srcId="{EA48FC4B-8D20-4DD0-AFF6-CC299CF1E5E7}" destId="{7980F5DB-9EF2-4AC1-8254-3C398B8FBAF4}" srcOrd="1" destOrd="0" presId="urn:microsoft.com/office/officeart/2005/8/layout/radial1"/>
    <dgm:cxn modelId="{9B7D9ABB-F842-41FB-A1F4-8B83E40FADB5}" type="presParOf" srcId="{7980F5DB-9EF2-4AC1-8254-3C398B8FBAF4}" destId="{82454505-FE49-4947-AC22-2B0554E4A2C0}" srcOrd="0" destOrd="0" presId="urn:microsoft.com/office/officeart/2005/8/layout/radial1"/>
    <dgm:cxn modelId="{6A990F4D-8E78-4C18-972E-641BBEE93CA7}" type="presParOf" srcId="{EA48FC4B-8D20-4DD0-AFF6-CC299CF1E5E7}" destId="{0AA1D96B-9C32-4E51-9404-F8C8E012D6C1}" srcOrd="2" destOrd="0" presId="urn:microsoft.com/office/officeart/2005/8/layout/radial1"/>
    <dgm:cxn modelId="{36474A83-E2C2-4DCC-8FC2-D7A1E70E5052}" type="presParOf" srcId="{EA48FC4B-8D20-4DD0-AFF6-CC299CF1E5E7}" destId="{4E320A47-5745-4CE7-8C11-12BC8469E698}" srcOrd="3" destOrd="0" presId="urn:microsoft.com/office/officeart/2005/8/layout/radial1"/>
    <dgm:cxn modelId="{D888B649-A082-43C9-83C5-EC0AD851881F}" type="presParOf" srcId="{4E320A47-5745-4CE7-8C11-12BC8469E698}" destId="{2503B912-6390-47D5-8269-B1B6D2A09711}" srcOrd="0" destOrd="0" presId="urn:microsoft.com/office/officeart/2005/8/layout/radial1"/>
    <dgm:cxn modelId="{766FA318-861E-4450-8793-2F9284867430}" type="presParOf" srcId="{EA48FC4B-8D20-4DD0-AFF6-CC299CF1E5E7}" destId="{826715A1-2365-432F-BD8E-CAB0525BAAFB}" srcOrd="4" destOrd="0" presId="urn:microsoft.com/office/officeart/2005/8/layout/radial1"/>
    <dgm:cxn modelId="{BBF7D203-89DF-46F0-A3BD-233952367016}" type="presParOf" srcId="{EA48FC4B-8D20-4DD0-AFF6-CC299CF1E5E7}" destId="{33ECBD36-F943-47DB-B5E6-D84E9D6E8654}" srcOrd="5" destOrd="0" presId="urn:microsoft.com/office/officeart/2005/8/layout/radial1"/>
    <dgm:cxn modelId="{8E6ADF0C-7101-4964-A59A-9E39C4BAB709}" type="presParOf" srcId="{33ECBD36-F943-47DB-B5E6-D84E9D6E8654}" destId="{DC15D956-AD67-41E9-8A56-F531C8543C14}" srcOrd="0" destOrd="0" presId="urn:microsoft.com/office/officeart/2005/8/layout/radial1"/>
    <dgm:cxn modelId="{B72783BE-39D9-4BF2-A92E-03493907CA32}" type="presParOf" srcId="{EA48FC4B-8D20-4DD0-AFF6-CC299CF1E5E7}" destId="{38909892-39E1-47AD-A551-EF41EA21422A}" srcOrd="6" destOrd="0" presId="urn:microsoft.com/office/officeart/2005/8/layout/radial1"/>
    <dgm:cxn modelId="{9664B1FF-81AF-4986-8D9D-9501B3FB6CA5}" type="presParOf" srcId="{EA48FC4B-8D20-4DD0-AFF6-CC299CF1E5E7}" destId="{CA05AFEB-C31F-4988-9FFF-0FF456386666}" srcOrd="7" destOrd="0" presId="urn:microsoft.com/office/officeart/2005/8/layout/radial1"/>
    <dgm:cxn modelId="{9D4EFAE5-9BB8-4893-9678-FF0770005B92}" type="presParOf" srcId="{CA05AFEB-C31F-4988-9FFF-0FF456386666}" destId="{BA50F2DE-F31C-471A-A0CD-4602C2F764A7}" srcOrd="0" destOrd="0" presId="urn:microsoft.com/office/officeart/2005/8/layout/radial1"/>
    <dgm:cxn modelId="{B701F27F-F56D-4ECD-8CEF-0D53F98BFD96}" type="presParOf" srcId="{EA48FC4B-8D20-4DD0-AFF6-CC299CF1E5E7}" destId="{EF5DA351-529F-401D-996A-6C569295C8A0}" srcOrd="8" destOrd="0" presId="urn:microsoft.com/office/officeart/2005/8/layout/radial1"/>
    <dgm:cxn modelId="{A2749EF8-ED73-45FA-812D-29CFBFA1B8D5}" type="presParOf" srcId="{EA48FC4B-8D20-4DD0-AFF6-CC299CF1E5E7}" destId="{951ECACE-2686-4608-BA52-9999E9E07857}" srcOrd="9" destOrd="0" presId="urn:microsoft.com/office/officeart/2005/8/layout/radial1"/>
    <dgm:cxn modelId="{081BD129-081F-46AE-8F7D-B7B26A082DFA}" type="presParOf" srcId="{951ECACE-2686-4608-BA52-9999E9E07857}" destId="{DC1D4D11-6536-422B-8D98-8E184C449163}" srcOrd="0" destOrd="0" presId="urn:microsoft.com/office/officeart/2005/8/layout/radial1"/>
    <dgm:cxn modelId="{FE9F80D7-098A-4784-9BAC-897EF8C84AD4}" type="presParOf" srcId="{EA48FC4B-8D20-4DD0-AFF6-CC299CF1E5E7}" destId="{1955756A-0687-4537-8753-B39E196E2BF1}" srcOrd="10" destOrd="0" presId="urn:microsoft.com/office/officeart/2005/8/layout/radial1"/>
    <dgm:cxn modelId="{7D7A6774-F6D6-477A-86AF-FC450141785C}" type="presParOf" srcId="{EA48FC4B-8D20-4DD0-AFF6-CC299CF1E5E7}" destId="{48DBCE54-B537-40E6-83E4-65E8EEAA9D5D}" srcOrd="11" destOrd="0" presId="urn:microsoft.com/office/officeart/2005/8/layout/radial1"/>
    <dgm:cxn modelId="{ABE2747A-1051-4EA7-BD77-1642947DCEE1}" type="presParOf" srcId="{48DBCE54-B537-40E6-83E4-65E8EEAA9D5D}" destId="{923FBC99-7F19-49B2-9BB2-4416517A51B1}" srcOrd="0" destOrd="0" presId="urn:microsoft.com/office/officeart/2005/8/layout/radial1"/>
    <dgm:cxn modelId="{D176F6C6-B177-4CA5-9C47-F5DBF114FAF8}" type="presParOf" srcId="{EA48FC4B-8D20-4DD0-AFF6-CC299CF1E5E7}" destId="{C118FA9E-98D7-476E-8810-F32EF9585EEF}" srcOrd="12" destOrd="0" presId="urn:microsoft.com/office/officeart/2005/8/layout/radial1"/>
    <dgm:cxn modelId="{8F10DA61-53F2-4A1F-ADF9-F46F56F27AC9}" type="presParOf" srcId="{EA48FC4B-8D20-4DD0-AFF6-CC299CF1E5E7}" destId="{7D0339A9-2979-4E7F-86A2-54B9F83EB4F7}" srcOrd="13" destOrd="0" presId="urn:microsoft.com/office/officeart/2005/8/layout/radial1"/>
    <dgm:cxn modelId="{4A8304B5-3041-484D-AB7C-AFDFB1175118}" type="presParOf" srcId="{7D0339A9-2979-4E7F-86A2-54B9F83EB4F7}" destId="{0B1BECCA-E563-454F-983A-1F6364DC4316}" srcOrd="0" destOrd="0" presId="urn:microsoft.com/office/officeart/2005/8/layout/radial1"/>
    <dgm:cxn modelId="{BB34B930-7391-498A-BC43-4D4C762EC141}" type="presParOf" srcId="{EA48FC4B-8D20-4DD0-AFF6-CC299CF1E5E7}" destId="{144B484C-9857-4DA8-B864-5613F1649B6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5B392-0529-4218-81FC-7E8654EF1979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0CED56C-5582-4D03-A4E1-CD28ABFC042C}">
      <dgm:prSet phldrT="[Текст]" custT="1"/>
      <dgm:spPr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</dgm:spPr>
      <dgm:t>
        <a:bodyPr/>
        <a:lstStyle/>
        <a:p>
          <a:r>
            <a:rPr lang="ru-RU" sz="2400" b="1" kern="1200" dirty="0" smtClean="0"/>
            <a:t>Русский язык</a:t>
          </a:r>
        </a:p>
        <a:p>
          <a:r>
            <a:rPr lang="ru-RU" sz="2400" b="1" kern="1200" dirty="0" smtClean="0"/>
            <a:t>Английский язык</a:t>
          </a:r>
        </a:p>
        <a:p>
          <a:r>
            <a:rPr lang="ru-RU" sz="2400" b="1" kern="1200" dirty="0" smtClean="0"/>
            <a:t>Правоведение</a:t>
          </a:r>
        </a:p>
        <a:p>
          <a:r>
            <a:rPr lang="ru-RU" sz="2400" b="1" kern="1200" dirty="0" smtClean="0"/>
            <a:t>Экология</a:t>
          </a:r>
          <a:endParaRPr lang="ru-RU" sz="2400" b="1" kern="1200" dirty="0"/>
        </a:p>
      </dgm:t>
    </dgm:pt>
    <dgm:pt modelId="{B510AF7C-5219-4DAA-9210-A1DD00DE31D1}" type="parTrans" cxnId="{1657963E-344D-4FE1-A563-961D311D61A1}">
      <dgm:prSet/>
      <dgm:spPr/>
      <dgm:t>
        <a:bodyPr/>
        <a:lstStyle/>
        <a:p>
          <a:endParaRPr lang="ru-RU"/>
        </a:p>
      </dgm:t>
    </dgm:pt>
    <dgm:pt modelId="{5D7AC453-9D08-403C-A25A-149E0283B3AC}" type="sibTrans" cxnId="{1657963E-344D-4FE1-A563-961D311D61A1}">
      <dgm:prSet/>
      <dgm:spPr/>
      <dgm:t>
        <a:bodyPr/>
        <a:lstStyle/>
        <a:p>
          <a:endParaRPr lang="ru-RU"/>
        </a:p>
      </dgm:t>
    </dgm:pt>
    <dgm:pt modelId="{21EF30C0-D80D-4AD2-B6C2-7689B0AAF865}">
      <dgm:prSet phldrT="[Текст]" custT="1"/>
      <dgm:spPr>
        <a:ln w="28575">
          <a:solidFill>
            <a:schemeClr val="accent1"/>
          </a:solidFill>
        </a:ln>
      </dgm:spPr>
      <dgm:t>
        <a:bodyPr/>
        <a:lstStyle/>
        <a:p>
          <a:r>
            <a:rPr lang="ru-RU" sz="2400" b="1" kern="1200" dirty="0" smtClean="0"/>
            <a:t>Экскурсии</a:t>
          </a:r>
        </a:p>
        <a:p>
          <a:r>
            <a:rPr lang="ru-RU" sz="2400" b="1" kern="1200" dirty="0" smtClean="0"/>
            <a:t>Конкурсы</a:t>
          </a:r>
        </a:p>
        <a:p>
          <a:r>
            <a:rPr lang="ru-RU" sz="2400" b="1" kern="1200" dirty="0" smtClean="0"/>
            <a:t>Игры на свежем воздухе </a:t>
          </a:r>
          <a:endParaRPr lang="ru-RU" sz="2400" b="1" kern="1200" dirty="0"/>
        </a:p>
      </dgm:t>
    </dgm:pt>
    <dgm:pt modelId="{C769D5EE-1628-4EE4-AA82-EDF7D1D1926E}" type="parTrans" cxnId="{F8BD4EEA-6284-4C8B-B437-BB666D3E551D}">
      <dgm:prSet/>
      <dgm:spPr/>
      <dgm:t>
        <a:bodyPr/>
        <a:lstStyle/>
        <a:p>
          <a:endParaRPr lang="ru-RU"/>
        </a:p>
      </dgm:t>
    </dgm:pt>
    <dgm:pt modelId="{01665CDB-9E0F-487C-ACA3-1543FA8CE8DB}" type="sibTrans" cxnId="{F8BD4EEA-6284-4C8B-B437-BB666D3E551D}">
      <dgm:prSet/>
      <dgm:spPr/>
      <dgm:t>
        <a:bodyPr/>
        <a:lstStyle/>
        <a:p>
          <a:endParaRPr lang="ru-RU"/>
        </a:p>
      </dgm:t>
    </dgm:pt>
    <dgm:pt modelId="{1670B68D-2E62-45E8-BCFE-0E8C5F35AA2F}">
      <dgm:prSet phldrT="[Текст]" custT="1"/>
      <dgm:spPr>
        <a:ln w="31750"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Индивидуальные и групповые занятия </a:t>
          </a:r>
        </a:p>
        <a:p>
          <a:pPr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Подготовка исследовательских работ </a:t>
          </a:r>
        </a:p>
        <a:p>
          <a:pPr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Защита творческих проектов</a:t>
          </a:r>
        </a:p>
      </dgm:t>
    </dgm:pt>
    <dgm:pt modelId="{59CB1504-E84D-4F71-A20B-E2BF9BF92EE6}" type="parTrans" cxnId="{D5B509FB-8896-43BC-9035-62F5603B9FF0}">
      <dgm:prSet/>
      <dgm:spPr/>
      <dgm:t>
        <a:bodyPr/>
        <a:lstStyle/>
        <a:p>
          <a:endParaRPr lang="ru-RU"/>
        </a:p>
      </dgm:t>
    </dgm:pt>
    <dgm:pt modelId="{CA2A1F5F-3226-4A94-81A3-7CB0C916E0A8}" type="sibTrans" cxnId="{D5B509FB-8896-43BC-9035-62F5603B9FF0}">
      <dgm:prSet/>
      <dgm:spPr/>
      <dgm:t>
        <a:bodyPr/>
        <a:lstStyle/>
        <a:p>
          <a:endParaRPr lang="ru-RU"/>
        </a:p>
      </dgm:t>
    </dgm:pt>
    <dgm:pt modelId="{E52FBEF1-E4CB-43DA-91BE-04D7325913D8}" type="pres">
      <dgm:prSet presAssocID="{9205B392-0529-4218-81FC-7E8654EF19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FDC9E-F75A-4065-8F0B-7A80CBCAC898}" type="pres">
      <dgm:prSet presAssocID="{80CED56C-5582-4D03-A4E1-CD28ABFC042C}" presName="parentLin" presStyleCnt="0"/>
      <dgm:spPr/>
    </dgm:pt>
    <dgm:pt modelId="{261AAE47-72C1-4C7A-BFA7-B8E4016A80AD}" type="pres">
      <dgm:prSet presAssocID="{80CED56C-5582-4D03-A4E1-CD28ABFC04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C80279-A20B-4E61-8C39-A451FE5E1071}" type="pres">
      <dgm:prSet presAssocID="{80CED56C-5582-4D03-A4E1-CD28ABFC042C}" presName="parentText" presStyleLbl="node1" presStyleIdx="0" presStyleCnt="3" custScaleX="132665" custScaleY="206677" custLinFactNeighborX="-10768" custLinFactNeighborY="-4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D2946-D4A4-419A-93C9-2C2BC5609764}" type="pres">
      <dgm:prSet presAssocID="{80CED56C-5582-4D03-A4E1-CD28ABFC042C}" presName="negativeSpace" presStyleCnt="0"/>
      <dgm:spPr/>
    </dgm:pt>
    <dgm:pt modelId="{8B8866FF-B88F-41C3-AC99-4909FF0754E9}" type="pres">
      <dgm:prSet presAssocID="{80CED56C-5582-4D03-A4E1-CD28ABFC042C}" presName="childText" presStyleLbl="conFgAcc1" presStyleIdx="0" presStyleCnt="3" custLinFactY="-100000" custLinFactNeighborX="306" custLinFactNeighborY="-137731">
        <dgm:presLayoutVars>
          <dgm:bulletEnabled val="1"/>
        </dgm:presLayoutVars>
      </dgm:prSet>
      <dgm:spPr/>
    </dgm:pt>
    <dgm:pt modelId="{0F18F227-447D-4EA4-AE27-7769C03335E2}" type="pres">
      <dgm:prSet presAssocID="{5D7AC453-9D08-403C-A25A-149E0283B3AC}" presName="spaceBetweenRectangles" presStyleCnt="0"/>
      <dgm:spPr/>
    </dgm:pt>
    <dgm:pt modelId="{91DCB5BA-F0B8-4480-834B-DA48FF5594F6}" type="pres">
      <dgm:prSet presAssocID="{21EF30C0-D80D-4AD2-B6C2-7689B0AAF865}" presName="parentLin" presStyleCnt="0"/>
      <dgm:spPr/>
    </dgm:pt>
    <dgm:pt modelId="{F9CAE8A9-4E91-47BF-A60C-F6B9B31CB357}" type="pres">
      <dgm:prSet presAssocID="{21EF30C0-D80D-4AD2-B6C2-7689B0AAF8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AB2C74-4B74-4904-B70C-438E570EB212}" type="pres">
      <dgm:prSet presAssocID="{21EF30C0-D80D-4AD2-B6C2-7689B0AAF865}" presName="parentText" presStyleLbl="node1" presStyleIdx="1" presStyleCnt="3" custScaleX="132655" custScaleY="169529" custLinFactNeighborX="-16878" custLinFactNeighborY="-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197F-AC01-4595-860A-74F19681BDAB}" type="pres">
      <dgm:prSet presAssocID="{21EF30C0-D80D-4AD2-B6C2-7689B0AAF865}" presName="negativeSpace" presStyleCnt="0"/>
      <dgm:spPr/>
    </dgm:pt>
    <dgm:pt modelId="{FAA32719-6D95-4E9D-82BD-532A5D64F475}" type="pres">
      <dgm:prSet presAssocID="{21EF30C0-D80D-4AD2-B6C2-7689B0AAF865}" presName="childText" presStyleLbl="conFgAcc1" presStyleIdx="1" presStyleCnt="3" custLinFactY="-57098" custLinFactNeighborX="-831" custLinFactNeighborY="-100000">
        <dgm:presLayoutVars>
          <dgm:bulletEnabled val="1"/>
        </dgm:presLayoutVars>
      </dgm:prSet>
      <dgm:spPr/>
    </dgm:pt>
    <dgm:pt modelId="{902D5AC6-43D1-4012-A204-68C52D044993}" type="pres">
      <dgm:prSet presAssocID="{01665CDB-9E0F-487C-ACA3-1543FA8CE8DB}" presName="spaceBetweenRectangles" presStyleCnt="0"/>
      <dgm:spPr/>
    </dgm:pt>
    <dgm:pt modelId="{F0599C64-7FB2-49E8-8EEE-4FC2D5815FDB}" type="pres">
      <dgm:prSet presAssocID="{1670B68D-2E62-45E8-BCFE-0E8C5F35AA2F}" presName="parentLin" presStyleCnt="0"/>
      <dgm:spPr/>
    </dgm:pt>
    <dgm:pt modelId="{9F8AEA50-FC0C-465D-B7B6-72133769D82F}" type="pres">
      <dgm:prSet presAssocID="{1670B68D-2E62-45E8-BCFE-0E8C5F35AA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028C940-5FD1-4571-94BD-4BF7D6E486D0}" type="pres">
      <dgm:prSet presAssocID="{1670B68D-2E62-45E8-BCFE-0E8C5F35AA2F}" presName="parentText" presStyleLbl="node1" presStyleIdx="2" presStyleCnt="3" custScaleX="132654" custScaleY="222414" custLinFactNeighborX="-2786" custLinFactNeighborY="4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B88E7-5E2D-419B-BBA0-41437726CB4B}" type="pres">
      <dgm:prSet presAssocID="{1670B68D-2E62-45E8-BCFE-0E8C5F35AA2F}" presName="negativeSpace" presStyleCnt="0"/>
      <dgm:spPr/>
    </dgm:pt>
    <dgm:pt modelId="{75D9F9EA-B7F3-43CF-BDAD-F1510EB1D127}" type="pres">
      <dgm:prSet presAssocID="{1670B68D-2E62-45E8-BCFE-0E8C5F35AA2F}" presName="childText" presStyleLbl="conFgAcc1" presStyleIdx="2" presStyleCnt="3" custLinFactY="-69514" custLinFactNeighborX="-2903" custLinFactNeighborY="-100000">
        <dgm:presLayoutVars>
          <dgm:bulletEnabled val="1"/>
        </dgm:presLayoutVars>
      </dgm:prSet>
      <dgm:spPr/>
    </dgm:pt>
  </dgm:ptLst>
  <dgm:cxnLst>
    <dgm:cxn modelId="{A49740C0-8C63-4284-B4CD-3E4D36AA413E}" type="presOf" srcId="{80CED56C-5582-4D03-A4E1-CD28ABFC042C}" destId="{261AAE47-72C1-4C7A-BFA7-B8E4016A80AD}" srcOrd="0" destOrd="0" presId="urn:microsoft.com/office/officeart/2005/8/layout/list1"/>
    <dgm:cxn modelId="{F1999169-BD73-408A-AC2F-17B11A1CA6A8}" type="presOf" srcId="{21EF30C0-D80D-4AD2-B6C2-7689B0AAF865}" destId="{F9CAE8A9-4E91-47BF-A60C-F6B9B31CB357}" srcOrd="0" destOrd="0" presId="urn:microsoft.com/office/officeart/2005/8/layout/list1"/>
    <dgm:cxn modelId="{F8BD4EEA-6284-4C8B-B437-BB666D3E551D}" srcId="{9205B392-0529-4218-81FC-7E8654EF1979}" destId="{21EF30C0-D80D-4AD2-B6C2-7689B0AAF865}" srcOrd="1" destOrd="0" parTransId="{C769D5EE-1628-4EE4-AA82-EDF7D1D1926E}" sibTransId="{01665CDB-9E0F-487C-ACA3-1543FA8CE8DB}"/>
    <dgm:cxn modelId="{1657963E-344D-4FE1-A563-961D311D61A1}" srcId="{9205B392-0529-4218-81FC-7E8654EF1979}" destId="{80CED56C-5582-4D03-A4E1-CD28ABFC042C}" srcOrd="0" destOrd="0" parTransId="{B510AF7C-5219-4DAA-9210-A1DD00DE31D1}" sibTransId="{5D7AC453-9D08-403C-A25A-149E0283B3AC}"/>
    <dgm:cxn modelId="{5519A8A8-672F-43DA-8CF3-C76006F909A9}" type="presOf" srcId="{1670B68D-2E62-45E8-BCFE-0E8C5F35AA2F}" destId="{9F8AEA50-FC0C-465D-B7B6-72133769D82F}" srcOrd="0" destOrd="0" presId="urn:microsoft.com/office/officeart/2005/8/layout/list1"/>
    <dgm:cxn modelId="{ACCFC745-A726-4828-AB9C-B6721D28F9C0}" type="presOf" srcId="{9205B392-0529-4218-81FC-7E8654EF1979}" destId="{E52FBEF1-E4CB-43DA-91BE-04D7325913D8}" srcOrd="0" destOrd="0" presId="urn:microsoft.com/office/officeart/2005/8/layout/list1"/>
    <dgm:cxn modelId="{D5B509FB-8896-43BC-9035-62F5603B9FF0}" srcId="{9205B392-0529-4218-81FC-7E8654EF1979}" destId="{1670B68D-2E62-45E8-BCFE-0E8C5F35AA2F}" srcOrd="2" destOrd="0" parTransId="{59CB1504-E84D-4F71-A20B-E2BF9BF92EE6}" sibTransId="{CA2A1F5F-3226-4A94-81A3-7CB0C916E0A8}"/>
    <dgm:cxn modelId="{7973EF99-0CAD-4CE6-A8E7-A3BD9CA82B7B}" type="presOf" srcId="{80CED56C-5582-4D03-A4E1-CD28ABFC042C}" destId="{11C80279-A20B-4E61-8C39-A451FE5E1071}" srcOrd="1" destOrd="0" presId="urn:microsoft.com/office/officeart/2005/8/layout/list1"/>
    <dgm:cxn modelId="{E9FA00A7-5EB3-4B4E-95A2-8629530EB5C3}" type="presOf" srcId="{21EF30C0-D80D-4AD2-B6C2-7689B0AAF865}" destId="{56AB2C74-4B74-4904-B70C-438E570EB212}" srcOrd="1" destOrd="0" presId="urn:microsoft.com/office/officeart/2005/8/layout/list1"/>
    <dgm:cxn modelId="{6EFB66A3-8BE4-4118-B66A-48F9F1BAFD72}" type="presOf" srcId="{1670B68D-2E62-45E8-BCFE-0E8C5F35AA2F}" destId="{5028C940-5FD1-4571-94BD-4BF7D6E486D0}" srcOrd="1" destOrd="0" presId="urn:microsoft.com/office/officeart/2005/8/layout/list1"/>
    <dgm:cxn modelId="{F7E9C999-1AD2-4F6C-A221-808D556C1F91}" type="presParOf" srcId="{E52FBEF1-E4CB-43DA-91BE-04D7325913D8}" destId="{3DDFDC9E-F75A-4065-8F0B-7A80CBCAC898}" srcOrd="0" destOrd="0" presId="urn:microsoft.com/office/officeart/2005/8/layout/list1"/>
    <dgm:cxn modelId="{CDD7C2AC-BDB5-4346-9560-011640963AC8}" type="presParOf" srcId="{3DDFDC9E-F75A-4065-8F0B-7A80CBCAC898}" destId="{261AAE47-72C1-4C7A-BFA7-B8E4016A80AD}" srcOrd="0" destOrd="0" presId="urn:microsoft.com/office/officeart/2005/8/layout/list1"/>
    <dgm:cxn modelId="{CD8A225B-1DFD-410D-8000-DCB7E3995FF4}" type="presParOf" srcId="{3DDFDC9E-F75A-4065-8F0B-7A80CBCAC898}" destId="{11C80279-A20B-4E61-8C39-A451FE5E1071}" srcOrd="1" destOrd="0" presId="urn:microsoft.com/office/officeart/2005/8/layout/list1"/>
    <dgm:cxn modelId="{9BB0CB3A-89ED-4079-8669-3E6DB977CEBD}" type="presParOf" srcId="{E52FBEF1-E4CB-43DA-91BE-04D7325913D8}" destId="{08DD2946-D4A4-419A-93C9-2C2BC5609764}" srcOrd="1" destOrd="0" presId="urn:microsoft.com/office/officeart/2005/8/layout/list1"/>
    <dgm:cxn modelId="{EF296012-3711-4532-8ABD-7A0321B13C23}" type="presParOf" srcId="{E52FBEF1-E4CB-43DA-91BE-04D7325913D8}" destId="{8B8866FF-B88F-41C3-AC99-4909FF0754E9}" srcOrd="2" destOrd="0" presId="urn:microsoft.com/office/officeart/2005/8/layout/list1"/>
    <dgm:cxn modelId="{D882ADF5-32A7-468E-96F7-25CF6570A6D7}" type="presParOf" srcId="{E52FBEF1-E4CB-43DA-91BE-04D7325913D8}" destId="{0F18F227-447D-4EA4-AE27-7769C03335E2}" srcOrd="3" destOrd="0" presId="urn:microsoft.com/office/officeart/2005/8/layout/list1"/>
    <dgm:cxn modelId="{B8160840-27BD-4240-80E5-F911A9BC1D6D}" type="presParOf" srcId="{E52FBEF1-E4CB-43DA-91BE-04D7325913D8}" destId="{91DCB5BA-F0B8-4480-834B-DA48FF5594F6}" srcOrd="4" destOrd="0" presId="urn:microsoft.com/office/officeart/2005/8/layout/list1"/>
    <dgm:cxn modelId="{1D706785-4AAB-47E7-B828-05FF72BBD362}" type="presParOf" srcId="{91DCB5BA-F0B8-4480-834B-DA48FF5594F6}" destId="{F9CAE8A9-4E91-47BF-A60C-F6B9B31CB357}" srcOrd="0" destOrd="0" presId="urn:microsoft.com/office/officeart/2005/8/layout/list1"/>
    <dgm:cxn modelId="{38AFF0FE-DB2C-45CB-A440-74E5D51CF1ED}" type="presParOf" srcId="{91DCB5BA-F0B8-4480-834B-DA48FF5594F6}" destId="{56AB2C74-4B74-4904-B70C-438E570EB212}" srcOrd="1" destOrd="0" presId="urn:microsoft.com/office/officeart/2005/8/layout/list1"/>
    <dgm:cxn modelId="{1819E276-0BC4-4B08-848B-55D670FF009F}" type="presParOf" srcId="{E52FBEF1-E4CB-43DA-91BE-04D7325913D8}" destId="{BB6B197F-AC01-4595-860A-74F19681BDAB}" srcOrd="5" destOrd="0" presId="urn:microsoft.com/office/officeart/2005/8/layout/list1"/>
    <dgm:cxn modelId="{2FA1932B-68F3-4DFC-AFC7-B4F105DCDB04}" type="presParOf" srcId="{E52FBEF1-E4CB-43DA-91BE-04D7325913D8}" destId="{FAA32719-6D95-4E9D-82BD-532A5D64F475}" srcOrd="6" destOrd="0" presId="urn:microsoft.com/office/officeart/2005/8/layout/list1"/>
    <dgm:cxn modelId="{9DCE70C9-AFA2-4846-843B-242BE85B89A4}" type="presParOf" srcId="{E52FBEF1-E4CB-43DA-91BE-04D7325913D8}" destId="{902D5AC6-43D1-4012-A204-68C52D044993}" srcOrd="7" destOrd="0" presId="urn:microsoft.com/office/officeart/2005/8/layout/list1"/>
    <dgm:cxn modelId="{761D5B38-6006-49B9-9B79-A0CDD012D988}" type="presParOf" srcId="{E52FBEF1-E4CB-43DA-91BE-04D7325913D8}" destId="{F0599C64-7FB2-49E8-8EEE-4FC2D5815FDB}" srcOrd="8" destOrd="0" presId="urn:microsoft.com/office/officeart/2005/8/layout/list1"/>
    <dgm:cxn modelId="{479EDED8-030F-4A36-91D4-04DBD5DF086E}" type="presParOf" srcId="{F0599C64-7FB2-49E8-8EEE-4FC2D5815FDB}" destId="{9F8AEA50-FC0C-465D-B7B6-72133769D82F}" srcOrd="0" destOrd="0" presId="urn:microsoft.com/office/officeart/2005/8/layout/list1"/>
    <dgm:cxn modelId="{C330E99A-EF00-46C9-AB45-CFE804DD8520}" type="presParOf" srcId="{F0599C64-7FB2-49E8-8EEE-4FC2D5815FDB}" destId="{5028C940-5FD1-4571-94BD-4BF7D6E486D0}" srcOrd="1" destOrd="0" presId="urn:microsoft.com/office/officeart/2005/8/layout/list1"/>
    <dgm:cxn modelId="{CE66B012-92D2-4C49-9C79-3C8FEA847FC6}" type="presParOf" srcId="{E52FBEF1-E4CB-43DA-91BE-04D7325913D8}" destId="{849B88E7-5E2D-419B-BBA0-41437726CB4B}" srcOrd="9" destOrd="0" presId="urn:microsoft.com/office/officeart/2005/8/layout/list1"/>
    <dgm:cxn modelId="{91C48B3B-C881-4F2C-909A-3962B4C4FEA1}" type="presParOf" srcId="{E52FBEF1-E4CB-43DA-91BE-04D7325913D8}" destId="{75D9F9EA-B7F3-43CF-BDAD-F1510EB1D1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66FF-B88F-41C3-AC99-4909FF0754E9}">
      <dsp:nvSpPr>
        <dsp:cNvPr id="0" name=""/>
        <dsp:cNvSpPr/>
      </dsp:nvSpPr>
      <dsp:spPr>
        <a:xfrm>
          <a:off x="0" y="2319238"/>
          <a:ext cx="8662958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C80279-A20B-4E61-8C39-A451FE5E1071}">
      <dsp:nvSpPr>
        <dsp:cNvPr id="0" name=""/>
        <dsp:cNvSpPr/>
      </dsp:nvSpPr>
      <dsp:spPr>
        <a:xfrm>
          <a:off x="299450" y="0"/>
          <a:ext cx="8248413" cy="261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300  УЧАЩИХСЯ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6 классы – 2 группы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7 классы – 4 группы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8 классы – 4 группы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9 классы – 2 группы </a:t>
          </a:r>
          <a:endParaRPr lang="ru-RU" sz="2400" kern="1200" dirty="0"/>
        </a:p>
      </dsp:txBody>
      <dsp:txXfrm>
        <a:off x="426922" y="127472"/>
        <a:ext cx="7993469" cy="2356336"/>
      </dsp:txXfrm>
    </dsp:sp>
    <dsp:sp modelId="{FAA32719-6D95-4E9D-82BD-532A5D64F475}">
      <dsp:nvSpPr>
        <dsp:cNvPr id="0" name=""/>
        <dsp:cNvSpPr/>
      </dsp:nvSpPr>
      <dsp:spPr>
        <a:xfrm>
          <a:off x="0" y="5210273"/>
          <a:ext cx="8662958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B2C74-4B74-4904-B70C-438E570EB212}">
      <dsp:nvSpPr>
        <dsp:cNvPr id="0" name=""/>
        <dsp:cNvSpPr/>
      </dsp:nvSpPr>
      <dsp:spPr>
        <a:xfrm>
          <a:off x="391005" y="3067758"/>
          <a:ext cx="8036437" cy="25108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                         14 ПЕДАГОГОВ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                          из них имеют: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ученую степень кандидата наук    – 5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звание «Отличник образования»  -  3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высшую квалификационную категорию – 13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стаж работы более 10 лет              - 13</a:t>
          </a:r>
        </a:p>
      </dsp:txBody>
      <dsp:txXfrm>
        <a:off x="513576" y="3190329"/>
        <a:ext cx="7791295" cy="22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9F9EA-B7F3-43CF-BDAD-F1510EB1D127}">
      <dsp:nvSpPr>
        <dsp:cNvPr id="0" name=""/>
        <dsp:cNvSpPr/>
      </dsp:nvSpPr>
      <dsp:spPr>
        <a:xfrm>
          <a:off x="0" y="1813420"/>
          <a:ext cx="8662958" cy="161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28C940-5FD1-4571-94BD-4BF7D6E486D0}">
      <dsp:nvSpPr>
        <dsp:cNvPr id="0" name=""/>
        <dsp:cNvSpPr/>
      </dsp:nvSpPr>
      <dsp:spPr>
        <a:xfrm>
          <a:off x="421080" y="1102842"/>
          <a:ext cx="8044232" cy="2629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175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личностно-ориентированное обучение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информационно-коммуникативные технологии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проектно-исследовательские технологии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здоровье сберегающие технологии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9900"/>
              </a:solidFill>
              <a:latin typeface="Arial" charset="0"/>
              <a:ea typeface="+mn-ea"/>
              <a:cs typeface="+mn-cs"/>
            </a:rPr>
            <a:t>- игровые технологии </a:t>
          </a:r>
        </a:p>
      </dsp:txBody>
      <dsp:txXfrm>
        <a:off x="549445" y="1231207"/>
        <a:ext cx="7787502" cy="2372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66FF-B88F-41C3-AC99-4909FF0754E9}">
      <dsp:nvSpPr>
        <dsp:cNvPr id="0" name=""/>
        <dsp:cNvSpPr/>
      </dsp:nvSpPr>
      <dsp:spPr>
        <a:xfrm>
          <a:off x="0" y="216027"/>
          <a:ext cx="866295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C80279-A20B-4E61-8C39-A451FE5E1071}">
      <dsp:nvSpPr>
        <dsp:cNvPr id="0" name=""/>
        <dsp:cNvSpPr/>
      </dsp:nvSpPr>
      <dsp:spPr>
        <a:xfrm>
          <a:off x="391388" y="0"/>
          <a:ext cx="8044899" cy="1299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ДИАГНОСТИКА  ГОТОВНОСТИ К РАБОТЕ С  УЧАЩИМИСЯ ПО ИННОВАЦИОННЫМ                 МЕТОДИКАМ</a:t>
          </a:r>
          <a:endParaRPr lang="ru-RU" sz="2400" kern="1200" dirty="0"/>
        </a:p>
      </dsp:txBody>
      <dsp:txXfrm>
        <a:off x="454800" y="63412"/>
        <a:ext cx="7918075" cy="1172179"/>
      </dsp:txXfrm>
    </dsp:sp>
    <dsp:sp modelId="{FAA32719-6D95-4E9D-82BD-532A5D64F475}">
      <dsp:nvSpPr>
        <dsp:cNvPr id="0" name=""/>
        <dsp:cNvSpPr/>
      </dsp:nvSpPr>
      <dsp:spPr>
        <a:xfrm>
          <a:off x="0" y="2016221"/>
          <a:ext cx="866295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B2C74-4B74-4904-B70C-438E570EB212}">
      <dsp:nvSpPr>
        <dsp:cNvPr id="0" name=""/>
        <dsp:cNvSpPr/>
      </dsp:nvSpPr>
      <dsp:spPr>
        <a:xfrm>
          <a:off x="391388" y="1863101"/>
          <a:ext cx="8044292" cy="12298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АНАЛИЗ ПЕДАГОГИЧЕСКИХ ЗАТРУДНЕНИЙ</a:t>
          </a:r>
          <a:endParaRPr lang="ru-RU" sz="2400" kern="1200" dirty="0"/>
        </a:p>
      </dsp:txBody>
      <dsp:txXfrm>
        <a:off x="451424" y="1923137"/>
        <a:ext cx="7924220" cy="1109775"/>
      </dsp:txXfrm>
    </dsp:sp>
    <dsp:sp modelId="{75D9F9EA-B7F3-43CF-BDAD-F1510EB1D127}">
      <dsp:nvSpPr>
        <dsp:cNvPr id="0" name=""/>
        <dsp:cNvSpPr/>
      </dsp:nvSpPr>
      <dsp:spPr>
        <a:xfrm>
          <a:off x="0" y="3888430"/>
          <a:ext cx="8662958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28C940-5FD1-4571-94BD-4BF7D6E486D0}">
      <dsp:nvSpPr>
        <dsp:cNvPr id="0" name=""/>
        <dsp:cNvSpPr/>
      </dsp:nvSpPr>
      <dsp:spPr>
        <a:xfrm>
          <a:off x="421080" y="3643900"/>
          <a:ext cx="8044232" cy="13558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175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КОМПЛЕКС МЕРОПРИЯТИЙ ПО РАЗВИТИЮ ПРОФЕССИОНАЛЬНЫХ И ЛИЧНОСТНЫХ КАЧЕСТВ ПЕДАГОГОВ</a:t>
          </a:r>
          <a:endParaRPr lang="ru-RU" sz="2400" b="1" kern="1200" dirty="0" smtClean="0">
            <a:solidFill>
              <a:srgbClr val="009900"/>
            </a:solidFill>
            <a:latin typeface="Arial" charset="0"/>
            <a:ea typeface="+mn-ea"/>
            <a:cs typeface="+mn-cs"/>
          </a:endParaRPr>
        </a:p>
      </dsp:txBody>
      <dsp:txXfrm>
        <a:off x="487268" y="3710088"/>
        <a:ext cx="7911856" cy="1223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A0662-8E06-4DC6-A889-5885A6759B23}">
      <dsp:nvSpPr>
        <dsp:cNvPr id="0" name=""/>
        <dsp:cNvSpPr/>
      </dsp:nvSpPr>
      <dsp:spPr>
        <a:xfrm>
          <a:off x="3098287" y="2703077"/>
          <a:ext cx="1783536" cy="1783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359480" y="2964270"/>
        <a:ext cx="1261150" cy="1261150"/>
      </dsp:txXfrm>
    </dsp:sp>
    <dsp:sp modelId="{7980F5DB-9EF2-4AC1-8254-3C398B8FBAF4}">
      <dsp:nvSpPr>
        <dsp:cNvPr id="0" name=""/>
        <dsp:cNvSpPr/>
      </dsp:nvSpPr>
      <dsp:spPr>
        <a:xfrm rot="16276186">
          <a:off x="3559916" y="2223408"/>
          <a:ext cx="92019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920192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97008" y="2220307"/>
        <a:ext cx="46009" cy="46009"/>
      </dsp:txXfrm>
    </dsp:sp>
    <dsp:sp modelId="{0AA1D96B-9C32-4E51-9404-F8C8E012D6C1}">
      <dsp:nvSpPr>
        <dsp:cNvPr id="0" name=""/>
        <dsp:cNvSpPr/>
      </dsp:nvSpPr>
      <dsp:spPr>
        <a:xfrm>
          <a:off x="3158201" y="11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419394" y="261204"/>
        <a:ext cx="1261150" cy="1261150"/>
      </dsp:txXfrm>
    </dsp:sp>
    <dsp:sp modelId="{4E320A47-5745-4CE7-8C11-12BC8469E698}">
      <dsp:nvSpPr>
        <dsp:cNvPr id="0" name=""/>
        <dsp:cNvSpPr/>
      </dsp:nvSpPr>
      <dsp:spPr>
        <a:xfrm rot="19462402">
          <a:off x="4589020" y="2663692"/>
          <a:ext cx="1345208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1345208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7995" y="2649966"/>
        <a:ext cx="67260" cy="67260"/>
      </dsp:txXfrm>
    </dsp:sp>
    <dsp:sp modelId="{826715A1-2365-432F-BD8E-CAB0525BAAFB}">
      <dsp:nvSpPr>
        <dsp:cNvPr id="0" name=""/>
        <dsp:cNvSpPr/>
      </dsp:nvSpPr>
      <dsp:spPr>
        <a:xfrm>
          <a:off x="5641426" y="880580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НОУ</a:t>
          </a:r>
        </a:p>
      </dsp:txBody>
      <dsp:txXfrm>
        <a:off x="5902619" y="1141773"/>
        <a:ext cx="1261150" cy="1261150"/>
      </dsp:txXfrm>
    </dsp:sp>
    <dsp:sp modelId="{33ECBD36-F943-47DB-B5E6-D84E9D6E8654}">
      <dsp:nvSpPr>
        <dsp:cNvPr id="0" name=""/>
        <dsp:cNvSpPr/>
      </dsp:nvSpPr>
      <dsp:spPr>
        <a:xfrm rot="773666">
          <a:off x="4850576" y="3851460"/>
          <a:ext cx="694730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694730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0574" y="3853996"/>
        <a:ext cx="34736" cy="34736"/>
      </dsp:txXfrm>
    </dsp:sp>
    <dsp:sp modelId="{38909892-39E1-47AD-A551-EF41EA21422A}">
      <dsp:nvSpPr>
        <dsp:cNvPr id="0" name=""/>
        <dsp:cNvSpPr/>
      </dsp:nvSpPr>
      <dsp:spPr>
        <a:xfrm>
          <a:off x="5512210" y="3184844"/>
          <a:ext cx="1952312" cy="1963869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ДИСКУССИОННЫЙ КЛУБ</a:t>
          </a:r>
        </a:p>
      </dsp:txBody>
      <dsp:txXfrm>
        <a:off x="5798119" y="3472446"/>
        <a:ext cx="1380494" cy="1388665"/>
      </dsp:txXfrm>
    </dsp:sp>
    <dsp:sp modelId="{CA05AFEB-C31F-4988-9FFF-0FF456386666}">
      <dsp:nvSpPr>
        <dsp:cNvPr id="0" name=""/>
        <dsp:cNvSpPr/>
      </dsp:nvSpPr>
      <dsp:spPr>
        <a:xfrm rot="3966408">
          <a:off x="4110252" y="4760636"/>
          <a:ext cx="810125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810125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5062" y="4760287"/>
        <a:ext cx="40506" cy="40506"/>
      </dsp:txXfrm>
    </dsp:sp>
    <dsp:sp modelId="{EF5DA351-529F-401D-996A-6C569295C8A0}">
      <dsp:nvSpPr>
        <dsp:cNvPr id="0" name=""/>
        <dsp:cNvSpPr/>
      </dsp:nvSpPr>
      <dsp:spPr>
        <a:xfrm>
          <a:off x="4148806" y="5074467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ПРЕСС-ЦЕНТР </a:t>
          </a:r>
        </a:p>
      </dsp:txBody>
      <dsp:txXfrm>
        <a:off x="4409999" y="5335660"/>
        <a:ext cx="1261150" cy="1261150"/>
      </dsp:txXfrm>
    </dsp:sp>
    <dsp:sp modelId="{951ECACE-2686-4608-BA52-9999E9E07857}">
      <dsp:nvSpPr>
        <dsp:cNvPr id="0" name=""/>
        <dsp:cNvSpPr/>
      </dsp:nvSpPr>
      <dsp:spPr>
        <a:xfrm rot="7136887">
          <a:off x="2870986" y="4760641"/>
          <a:ext cx="926455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926455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1053" y="4757384"/>
        <a:ext cx="46322" cy="46322"/>
      </dsp:txXfrm>
    </dsp:sp>
    <dsp:sp modelId="{1955756A-0687-4537-8753-B39E196E2BF1}">
      <dsp:nvSpPr>
        <dsp:cNvPr id="0" name=""/>
        <dsp:cNvSpPr/>
      </dsp:nvSpPr>
      <dsp:spPr>
        <a:xfrm>
          <a:off x="1786604" y="5074477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КАНИКУЛЯРНАЯ ШКОЛА </a:t>
          </a:r>
        </a:p>
      </dsp:txBody>
      <dsp:txXfrm>
        <a:off x="2047797" y="5335670"/>
        <a:ext cx="1261150" cy="1261150"/>
      </dsp:txXfrm>
    </dsp:sp>
    <dsp:sp modelId="{48DBCE54-B537-40E6-83E4-65E8EEAA9D5D}">
      <dsp:nvSpPr>
        <dsp:cNvPr id="0" name=""/>
        <dsp:cNvSpPr/>
      </dsp:nvSpPr>
      <dsp:spPr>
        <a:xfrm rot="10152000">
          <a:off x="2251241" y="3823604"/>
          <a:ext cx="870551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870551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64753" y="3821744"/>
        <a:ext cx="43527" cy="43527"/>
      </dsp:txXfrm>
    </dsp:sp>
    <dsp:sp modelId="{C118FA9E-98D7-476E-8810-F32EF9585EEF}">
      <dsp:nvSpPr>
        <dsp:cNvPr id="0" name=""/>
        <dsp:cNvSpPr/>
      </dsp:nvSpPr>
      <dsp:spPr>
        <a:xfrm>
          <a:off x="491210" y="3200403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ДНИ НАУКИ И ТВОРЧЕСТВА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НПК «ЛИЦЕЙСКАЯ ВЕСНА»</a:t>
          </a:r>
        </a:p>
      </dsp:txBody>
      <dsp:txXfrm>
        <a:off x="752403" y="3461596"/>
        <a:ext cx="1261150" cy="1261150"/>
      </dsp:txXfrm>
    </dsp:sp>
    <dsp:sp modelId="{7D0339A9-2979-4E7F-86A2-54B9F83EB4F7}">
      <dsp:nvSpPr>
        <dsp:cNvPr id="0" name=""/>
        <dsp:cNvSpPr/>
      </dsp:nvSpPr>
      <dsp:spPr>
        <a:xfrm rot="13126937">
          <a:off x="2340963" y="2680604"/>
          <a:ext cx="1072114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1072114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50217" y="2673705"/>
        <a:ext cx="53605" cy="53605"/>
      </dsp:txXfrm>
    </dsp:sp>
    <dsp:sp modelId="{144B484C-9857-4DA8-B864-5613F1649B61}">
      <dsp:nvSpPr>
        <dsp:cNvPr id="0" name=""/>
        <dsp:cNvSpPr/>
      </dsp:nvSpPr>
      <dsp:spPr>
        <a:xfrm>
          <a:off x="872217" y="914403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МАЛОЕ ГЕОГРАФИЧЕСКОЕ ОБЩЕСТВО </a:t>
          </a:r>
        </a:p>
      </dsp:txBody>
      <dsp:txXfrm>
        <a:off x="1133410" y="1175596"/>
        <a:ext cx="1261150" cy="1261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A0662-8E06-4DC6-A889-5885A6759B23}">
      <dsp:nvSpPr>
        <dsp:cNvPr id="0" name=""/>
        <dsp:cNvSpPr/>
      </dsp:nvSpPr>
      <dsp:spPr>
        <a:xfrm>
          <a:off x="3140481" y="2703077"/>
          <a:ext cx="1783536" cy="1783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5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401674" y="2964270"/>
        <a:ext cx="1261150" cy="1261150"/>
      </dsp:txXfrm>
    </dsp:sp>
    <dsp:sp modelId="{7980F5DB-9EF2-4AC1-8254-3C398B8FBAF4}">
      <dsp:nvSpPr>
        <dsp:cNvPr id="0" name=""/>
        <dsp:cNvSpPr/>
      </dsp:nvSpPr>
      <dsp:spPr>
        <a:xfrm rot="16276186">
          <a:off x="3602110" y="2223408"/>
          <a:ext cx="920192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920192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9202" y="2220307"/>
        <a:ext cx="46009" cy="46009"/>
      </dsp:txXfrm>
    </dsp:sp>
    <dsp:sp modelId="{0AA1D96B-9C32-4E51-9404-F8C8E012D6C1}">
      <dsp:nvSpPr>
        <dsp:cNvPr id="0" name=""/>
        <dsp:cNvSpPr/>
      </dsp:nvSpPr>
      <dsp:spPr>
        <a:xfrm>
          <a:off x="3200396" y="11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461589" y="261204"/>
        <a:ext cx="1261150" cy="1261150"/>
      </dsp:txXfrm>
    </dsp:sp>
    <dsp:sp modelId="{4E320A47-5745-4CE7-8C11-12BC8469E698}">
      <dsp:nvSpPr>
        <dsp:cNvPr id="0" name=""/>
        <dsp:cNvSpPr/>
      </dsp:nvSpPr>
      <dsp:spPr>
        <a:xfrm rot="19407646">
          <a:off x="4627569" y="2676966"/>
          <a:ext cx="1232973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1232973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13232" y="2666046"/>
        <a:ext cx="61648" cy="61648"/>
      </dsp:txXfrm>
    </dsp:sp>
    <dsp:sp modelId="{826715A1-2365-432F-BD8E-CAB0525BAAFB}">
      <dsp:nvSpPr>
        <dsp:cNvPr id="0" name=""/>
        <dsp:cNvSpPr/>
      </dsp:nvSpPr>
      <dsp:spPr>
        <a:xfrm>
          <a:off x="5564095" y="907128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лингвисты</a:t>
          </a:r>
        </a:p>
      </dsp:txBody>
      <dsp:txXfrm>
        <a:off x="5825288" y="1168321"/>
        <a:ext cx="1261150" cy="1261150"/>
      </dsp:txXfrm>
    </dsp:sp>
    <dsp:sp modelId="{33ECBD36-F943-47DB-B5E6-D84E9D6E8654}">
      <dsp:nvSpPr>
        <dsp:cNvPr id="0" name=""/>
        <dsp:cNvSpPr/>
      </dsp:nvSpPr>
      <dsp:spPr>
        <a:xfrm rot="831739">
          <a:off x="4888744" y="3865102"/>
          <a:ext cx="638615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638615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2087" y="3869041"/>
        <a:ext cx="31930" cy="31930"/>
      </dsp:txXfrm>
    </dsp:sp>
    <dsp:sp modelId="{38909892-39E1-47AD-A551-EF41EA21422A}">
      <dsp:nvSpPr>
        <dsp:cNvPr id="0" name=""/>
        <dsp:cNvSpPr/>
      </dsp:nvSpPr>
      <dsp:spPr>
        <a:xfrm>
          <a:off x="5492086" y="3283399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 филологи</a:t>
          </a:r>
        </a:p>
      </dsp:txBody>
      <dsp:txXfrm>
        <a:off x="5753279" y="3544592"/>
        <a:ext cx="1261150" cy="1261150"/>
      </dsp:txXfrm>
    </dsp:sp>
    <dsp:sp modelId="{CA05AFEB-C31F-4988-9FFF-0FF456386666}">
      <dsp:nvSpPr>
        <dsp:cNvPr id="0" name=""/>
        <dsp:cNvSpPr/>
      </dsp:nvSpPr>
      <dsp:spPr>
        <a:xfrm rot="4047717">
          <a:off x="4132865" y="4759836"/>
          <a:ext cx="782213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782213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04416" y="4760185"/>
        <a:ext cx="39110" cy="39110"/>
      </dsp:txXfrm>
    </dsp:sp>
    <dsp:sp modelId="{EF5DA351-529F-401D-996A-6C569295C8A0}">
      <dsp:nvSpPr>
        <dsp:cNvPr id="0" name=""/>
        <dsp:cNvSpPr/>
      </dsp:nvSpPr>
      <dsp:spPr>
        <a:xfrm>
          <a:off x="4123926" y="5072868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КРЕАТИВНЫЕ</a:t>
          </a:r>
          <a:b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</a:b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МАСТЕРСКИЕ:</a:t>
          </a:r>
          <a:b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</a:b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ТАНЦЫ, ДРАМАТИЗАЦИЯ </a:t>
          </a:r>
        </a:p>
      </dsp:txBody>
      <dsp:txXfrm>
        <a:off x="4385119" y="5334061"/>
        <a:ext cx="1261150" cy="1261150"/>
      </dsp:txXfrm>
    </dsp:sp>
    <dsp:sp modelId="{951ECACE-2686-4608-BA52-9999E9E07857}">
      <dsp:nvSpPr>
        <dsp:cNvPr id="0" name=""/>
        <dsp:cNvSpPr/>
      </dsp:nvSpPr>
      <dsp:spPr>
        <a:xfrm rot="7147995">
          <a:off x="2907104" y="4759836"/>
          <a:ext cx="929478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929478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8607" y="4756504"/>
        <a:ext cx="46473" cy="46473"/>
      </dsp:txXfrm>
    </dsp:sp>
    <dsp:sp modelId="{1955756A-0687-4537-8753-B39E196E2BF1}">
      <dsp:nvSpPr>
        <dsp:cNvPr id="0" name=""/>
        <dsp:cNvSpPr/>
      </dsp:nvSpPr>
      <dsp:spPr>
        <a:xfrm>
          <a:off x="1819670" y="5072868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Профильная смена пришкольного лагеря «КАЛЕЙДОСКОП ЗНАНИЙ»</a:t>
          </a:r>
        </a:p>
      </dsp:txBody>
      <dsp:txXfrm>
        <a:off x="2080863" y="5334061"/>
        <a:ext cx="1261150" cy="1261150"/>
      </dsp:txXfrm>
    </dsp:sp>
    <dsp:sp modelId="{48DBCE54-B537-40E6-83E4-65E8EEAA9D5D}">
      <dsp:nvSpPr>
        <dsp:cNvPr id="0" name=""/>
        <dsp:cNvSpPr/>
      </dsp:nvSpPr>
      <dsp:spPr>
        <a:xfrm rot="10174094">
          <a:off x="2139845" y="3829099"/>
          <a:ext cx="1023837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1023837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26168" y="3823407"/>
        <a:ext cx="51191" cy="51191"/>
      </dsp:txXfrm>
    </dsp:sp>
    <dsp:sp modelId="{C118FA9E-98D7-476E-8810-F32EF9585EEF}">
      <dsp:nvSpPr>
        <dsp:cNvPr id="0" name=""/>
        <dsp:cNvSpPr/>
      </dsp:nvSpPr>
      <dsp:spPr>
        <a:xfrm>
          <a:off x="379509" y="3211392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правоведы</a:t>
          </a:r>
        </a:p>
      </dsp:txBody>
      <dsp:txXfrm>
        <a:off x="640702" y="3472585"/>
        <a:ext cx="1261150" cy="1261150"/>
      </dsp:txXfrm>
    </dsp:sp>
    <dsp:sp modelId="{7D0339A9-2979-4E7F-86A2-54B9F83EB4F7}">
      <dsp:nvSpPr>
        <dsp:cNvPr id="0" name=""/>
        <dsp:cNvSpPr/>
      </dsp:nvSpPr>
      <dsp:spPr>
        <a:xfrm rot="13058249">
          <a:off x="2289075" y="2676971"/>
          <a:ext cx="1157427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1157427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38853" y="2667940"/>
        <a:ext cx="57871" cy="57871"/>
      </dsp:txXfrm>
    </dsp:sp>
    <dsp:sp modelId="{144B484C-9857-4DA8-B864-5613F1649B61}">
      <dsp:nvSpPr>
        <dsp:cNvPr id="0" name=""/>
        <dsp:cNvSpPr/>
      </dsp:nvSpPr>
      <dsp:spPr>
        <a:xfrm>
          <a:off x="811560" y="907137"/>
          <a:ext cx="1783536" cy="1783536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Юные экологи</a:t>
          </a:r>
        </a:p>
      </dsp:txBody>
      <dsp:txXfrm>
        <a:off x="1072753" y="1168330"/>
        <a:ext cx="1261150" cy="1261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66FF-B88F-41C3-AC99-4909FF0754E9}">
      <dsp:nvSpPr>
        <dsp:cNvPr id="0" name=""/>
        <dsp:cNvSpPr/>
      </dsp:nvSpPr>
      <dsp:spPr>
        <a:xfrm>
          <a:off x="0" y="363547"/>
          <a:ext cx="866295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C80279-A20B-4E61-8C39-A451FE5E1071}">
      <dsp:nvSpPr>
        <dsp:cNvPr id="0" name=""/>
        <dsp:cNvSpPr/>
      </dsp:nvSpPr>
      <dsp:spPr>
        <a:xfrm>
          <a:off x="386506" y="0"/>
          <a:ext cx="8044899" cy="1525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  <a:prstDash val="solid"/>
        </a:ln>
        <a:effectLst>
          <a:outerShdw blurRad="40000" dist="23000" dir="5400000" rotWithShape="0">
            <a:schemeClr val="accent1">
              <a:lumMod val="60000"/>
              <a:lumOff val="40000"/>
              <a:alpha val="3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Русский язык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Английский язык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Правоведение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Экология</a:t>
          </a:r>
          <a:endParaRPr lang="ru-RU" sz="2400" b="1" kern="1200" dirty="0"/>
        </a:p>
      </dsp:txBody>
      <dsp:txXfrm>
        <a:off x="460964" y="74458"/>
        <a:ext cx="7895983" cy="1376360"/>
      </dsp:txXfrm>
    </dsp:sp>
    <dsp:sp modelId="{FAA32719-6D95-4E9D-82BD-532A5D64F475}">
      <dsp:nvSpPr>
        <dsp:cNvPr id="0" name=""/>
        <dsp:cNvSpPr/>
      </dsp:nvSpPr>
      <dsp:spPr>
        <a:xfrm>
          <a:off x="0" y="2331891"/>
          <a:ext cx="866295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AB2C74-4B74-4904-B70C-438E570EB212}">
      <dsp:nvSpPr>
        <dsp:cNvPr id="0" name=""/>
        <dsp:cNvSpPr/>
      </dsp:nvSpPr>
      <dsp:spPr>
        <a:xfrm>
          <a:off x="360041" y="1944218"/>
          <a:ext cx="8044292" cy="12511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Экскурсии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Конкурсы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Игры на свежем воздухе </a:t>
          </a:r>
          <a:endParaRPr lang="ru-RU" sz="2400" b="1" kern="1200" dirty="0"/>
        </a:p>
      </dsp:txBody>
      <dsp:txXfrm>
        <a:off x="421116" y="2005293"/>
        <a:ext cx="7922142" cy="1128974"/>
      </dsp:txXfrm>
    </dsp:sp>
    <dsp:sp modelId="{75D9F9EA-B7F3-43CF-BDAD-F1510EB1D127}">
      <dsp:nvSpPr>
        <dsp:cNvPr id="0" name=""/>
        <dsp:cNvSpPr/>
      </dsp:nvSpPr>
      <dsp:spPr>
        <a:xfrm>
          <a:off x="0" y="4057085"/>
          <a:ext cx="866295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28C940-5FD1-4571-94BD-4BF7D6E486D0}">
      <dsp:nvSpPr>
        <dsp:cNvPr id="0" name=""/>
        <dsp:cNvSpPr/>
      </dsp:nvSpPr>
      <dsp:spPr>
        <a:xfrm>
          <a:off x="421080" y="3627704"/>
          <a:ext cx="8044232" cy="1641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175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207" tIns="0" rIns="2292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Индивидуальные и групповые занятия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Подготовка исследовательских работ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333399"/>
              </a:solidFill>
              <a:latin typeface="Arial" charset="0"/>
              <a:ea typeface="+mn-ea"/>
              <a:cs typeface="+mn-cs"/>
            </a:rPr>
            <a:t>Защита творческих проектов</a:t>
          </a:r>
        </a:p>
      </dsp:txBody>
      <dsp:txXfrm>
        <a:off x="501207" y="3707831"/>
        <a:ext cx="7883978" cy="148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BC2F57-4C6D-4CA6-B189-01B1101CCA21}" type="datetimeFigureOut">
              <a:rPr lang="ru-RU"/>
              <a:pPr>
                <a:defRPr/>
              </a:pPr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ADAF22-E9EB-44E8-B4D4-FD62145F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03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AF22-E9EB-44E8-B4D4-FD62145F48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17113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Бойко Е.Ю., 2010 г.</a:t>
            </a:r>
          </a:p>
        </p:txBody>
      </p:sp>
    </p:spTree>
    <p:extLst>
      <p:ext uri="{BB962C8B-B14F-4D97-AF65-F5344CB8AC3E}">
        <p14:creationId xmlns:p14="http://schemas.microsoft.com/office/powerpoint/2010/main" val="414766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5C4D-7512-4B0F-ADCC-2BAECF54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7D62-48AE-4CE2-A5B0-CF749D9D8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4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61DE-BA80-48EB-A560-C9C7C9FB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A186-BA0B-4D67-9BD2-108B4DA15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6112-050B-4070-912B-5E7F1A21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C191-CFF3-480B-94EF-84B90869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261E-C0BB-4699-87F2-D210CAEF5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E96E-DF3C-4D85-8509-DB013E8A9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5C2E-3D9F-4635-86EF-5289056E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FAB0-F16C-419C-9DD8-9B04237E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01E4-8BF9-4B0E-81BF-92A7172E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5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EDCF-727F-4FBB-92D9-B110F669C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Image" r:id="rId16" imgW="8698413" imgH="1104372" progId="">
                  <p:embed/>
                </p:oleObj>
              </mc:Choice>
              <mc:Fallback>
                <p:oleObj name="Image" r:id="rId16" imgW="8698413" imgH="1104372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F7A975-6F3B-4E36-98D5-4D43F70E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9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914" y="2937672"/>
            <a:ext cx="8534400" cy="20162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kern="1200" dirty="0" smtClean="0">
                <a:solidFill>
                  <a:srgbClr val="00007A"/>
                </a:solidFill>
                <a:latin typeface="Arial" charset="0"/>
                <a:ea typeface="+mn-ea"/>
                <a:cs typeface="+mn-cs"/>
              </a:rPr>
              <a:t>НОВЫЕ ПОДХОДЫ В РАЗВИТИИ ЛИЧНОСТИ (С УЧЕТОМ ТРЕБОВАНИЙ ФГОС) В РАМКАХ ПОЛИКУЛЬТУРНОГО ОБРАЗОВАТЕЛЬНОГО ПРОСТРАНСТВА КАК УСЛОВИЕ САМОСОХРАНЕНИЯ ВСЕХ КУЛЬТУР</a:t>
            </a:r>
            <a:endParaRPr lang="en-US" sz="2400" kern="1200" dirty="0">
              <a:solidFill>
                <a:srgbClr val="00007A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533400" y="3276600"/>
            <a:ext cx="838200" cy="228600"/>
            <a:chOff x="492" y="2070"/>
            <a:chExt cx="528" cy="144"/>
          </a:xfrm>
        </p:grpSpPr>
        <p:sp>
          <p:nvSpPr>
            <p:cNvPr id="2053" name="Oval 5"/>
            <p:cNvSpPr>
              <a:spLocks noChangeArrowheads="1"/>
            </p:cNvSpPr>
            <p:nvPr/>
          </p:nvSpPr>
          <p:spPr bwMode="gray">
            <a:xfrm>
              <a:off x="492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gray">
            <a:xfrm>
              <a:off x="684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gray">
            <a:xfrm>
              <a:off x="876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67544" y="4869160"/>
            <a:ext cx="81238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92AA2"/>
                </a:solidFill>
              </a:rPr>
              <a:t>                                         городская инновационная </a:t>
            </a:r>
          </a:p>
          <a:p>
            <a:r>
              <a:rPr lang="ru-RU" sz="2400" b="1" dirty="0" smtClean="0">
                <a:solidFill>
                  <a:srgbClr val="692AA2"/>
                </a:solidFill>
              </a:rPr>
              <a:t>                                                        площадка </a:t>
            </a:r>
          </a:p>
          <a:p>
            <a:r>
              <a:rPr lang="ru-RU" sz="2400" b="1" dirty="0" smtClean="0">
                <a:solidFill>
                  <a:srgbClr val="692AA2"/>
                </a:solidFill>
              </a:rPr>
              <a:t>                                            МБОУ «гимназия № 4»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</a:t>
            </a:r>
            <a:endParaRPr lang="ru-RU" sz="1600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Пятигорск, 2015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9" y="1187235"/>
            <a:ext cx="1821532" cy="1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Работа с учащимися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32300" y="1918500"/>
            <a:ext cx="5324296" cy="4034116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49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26576" y="1800952"/>
            <a:ext cx="3842892" cy="105907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НАБЛЮДЕНИЕ</a:t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ДИАГНОСТИКА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205900" y="3245180"/>
            <a:ext cx="3809604" cy="1249922"/>
          </a:xfrm>
          <a:prstGeom prst="roundRect">
            <a:avLst>
              <a:gd name="adj" fmla="val 9106"/>
            </a:avLst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200" b="1" dirty="0" smtClean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Вовлечение в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разнообразные 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accent3"/>
                </a:solidFill>
              </a:rPr>
              <a:t>в</a:t>
            </a:r>
            <a:r>
              <a:rPr lang="ru-RU" sz="2200" b="1" dirty="0" smtClean="0">
                <a:solidFill>
                  <a:schemeClr val="accent3"/>
                </a:solidFill>
              </a:rPr>
              <a:t>иды деятельности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126576" y="4753280"/>
            <a:ext cx="3842892" cy="115475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АНАЛИЗ РЕЗУЛЬТАТОВ</a:t>
            </a:r>
          </a:p>
          <a:p>
            <a:pPr algn="ctr" eaLnBrk="0" hangingPunct="0">
              <a:defRPr/>
            </a:pPr>
            <a:r>
              <a:rPr lang="ru-RU" sz="2200" b="1" dirty="0" smtClean="0">
                <a:solidFill>
                  <a:schemeClr val="accent3"/>
                </a:solidFill>
              </a:rPr>
              <a:t>ДЕЯТЕЛЬНОСТИ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013828" y="2060848"/>
            <a:ext cx="3059832" cy="3960440"/>
            <a:chOff x="0" y="1872208"/>
            <a:chExt cx="4580051" cy="12168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872208"/>
              <a:ext cx="4580051" cy="1216800"/>
            </a:xfrm>
            <a:prstGeom prst="roundRect">
              <a:avLst/>
            </a:prstGeom>
            <a:solidFill>
              <a:srgbClr val="3366CC"/>
            </a:solidFill>
            <a:ln>
              <a:solidFill>
                <a:srgbClr val="3366CC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9399" y="1931607"/>
              <a:ext cx="4461253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 smtClean="0">
                <a:solidFill>
                  <a:schemeClr val="bg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 descr="i[10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952" y="2233000"/>
            <a:ext cx="2133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59944" y="460759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БАНК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ДАННЫХ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Проведение городских научно-практических конференций</a:t>
            </a:r>
            <a:endParaRPr lang="ru-RU" sz="3200" dirty="0"/>
          </a:p>
        </p:txBody>
      </p:sp>
      <p:pic>
        <p:nvPicPr>
          <p:cNvPr id="6" name="Picture 4" descr="i[10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624" y="1844824"/>
            <a:ext cx="3184376" cy="35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79512" y="1412776"/>
            <a:ext cx="5904656" cy="2526005"/>
            <a:chOff x="1172" y="2200"/>
            <a:chExt cx="3633" cy="952"/>
          </a:xfrm>
          <a:solidFill>
            <a:srgbClr val="99CCFF"/>
          </a:solidFill>
        </p:grpSpPr>
        <p:sp>
          <p:nvSpPr>
            <p:cNvPr id="10" name="AutoShape 65"/>
            <p:cNvSpPr>
              <a:spLocks noChangeArrowheads="1"/>
            </p:cNvSpPr>
            <p:nvPr/>
          </p:nvSpPr>
          <p:spPr bwMode="gray">
            <a:xfrm>
              <a:off x="1327" y="2286"/>
              <a:ext cx="3467" cy="86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AutoShape 66"/>
            <p:cNvSpPr>
              <a:spLocks noChangeArrowheads="1"/>
            </p:cNvSpPr>
            <p:nvPr/>
          </p:nvSpPr>
          <p:spPr bwMode="gray">
            <a:xfrm>
              <a:off x="1172" y="2200"/>
              <a:ext cx="299" cy="391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Text Box 67"/>
            <p:cNvSpPr txBox="1">
              <a:spLocks noChangeArrowheads="1"/>
            </p:cNvSpPr>
            <p:nvPr/>
          </p:nvSpPr>
          <p:spPr bwMode="gray">
            <a:xfrm>
              <a:off x="1442" y="2371"/>
              <a:ext cx="3363" cy="47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500" dirty="0" smtClean="0"/>
                <a:t>«Права детей в мирное и военное время»</a:t>
              </a:r>
            </a:p>
            <a:p>
              <a:r>
                <a:rPr lang="ru-RU" sz="2500" b="1" dirty="0"/>
                <a:t> </a:t>
              </a:r>
              <a:r>
                <a:rPr lang="ru-RU" sz="2500" b="1" dirty="0" smtClean="0"/>
                <a:t>                  12 мая 2015</a:t>
              </a:r>
              <a:endParaRPr lang="en-US" sz="2500" b="1" dirty="0"/>
            </a:p>
          </p:txBody>
        </p:sp>
        <p:sp>
          <p:nvSpPr>
            <p:cNvPr id="13" name="Text Box 68"/>
            <p:cNvSpPr txBox="1">
              <a:spLocks noChangeArrowheads="1"/>
            </p:cNvSpPr>
            <p:nvPr/>
          </p:nvSpPr>
          <p:spPr bwMode="gray">
            <a:xfrm>
              <a:off x="1220" y="2239"/>
              <a:ext cx="245" cy="1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 </a:t>
              </a:r>
              <a:r>
                <a:rPr lang="ru-RU" sz="2000" b="1" dirty="0"/>
                <a:t>1</a:t>
              </a:r>
              <a:endParaRPr lang="en-US" sz="2000" b="1" dirty="0"/>
            </a:p>
          </p:txBody>
        </p:sp>
      </p:grpSp>
      <p:grpSp>
        <p:nvGrpSpPr>
          <p:cNvPr id="14" name="Группа 31"/>
          <p:cNvGrpSpPr>
            <a:grpSpLocks/>
          </p:cNvGrpSpPr>
          <p:nvPr/>
        </p:nvGrpSpPr>
        <p:grpSpPr bwMode="auto">
          <a:xfrm>
            <a:off x="0" y="4105746"/>
            <a:ext cx="6228184" cy="2395090"/>
            <a:chOff x="1803004" y="3883531"/>
            <a:chExt cx="7065939" cy="5741481"/>
          </a:xfrm>
        </p:grpSpPr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2000270" y="3927097"/>
              <a:ext cx="6868673" cy="5697915"/>
              <a:chOff x="1377" y="2719"/>
              <a:chExt cx="3893" cy="2892"/>
            </a:xfrm>
          </p:grpSpPr>
          <p:sp>
            <p:nvSpPr>
              <p:cNvPr id="18" name="AutoShape 70"/>
              <p:cNvSpPr>
                <a:spLocks noChangeArrowheads="1"/>
              </p:cNvSpPr>
              <p:nvPr/>
            </p:nvSpPr>
            <p:spPr bwMode="gray">
              <a:xfrm>
                <a:off x="1377" y="2719"/>
                <a:ext cx="3877" cy="289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0C4DE">
                      <a:gamma/>
                      <a:tint val="21176"/>
                      <a:invGamma/>
                    </a:srgbClr>
                  </a:gs>
                  <a:gs pos="100000">
                    <a:srgbClr val="70C4DE"/>
                  </a:gs>
                </a:gsLst>
                <a:lin ang="0" scaled="1"/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gray">
              <a:xfrm>
                <a:off x="1614" y="2852"/>
                <a:ext cx="3656" cy="15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600" dirty="0" smtClean="0"/>
                  <a:t>«Помнит мир спасенный…»</a:t>
                </a:r>
              </a:p>
              <a:p>
                <a:endParaRPr lang="ru-RU" sz="2600" b="1" dirty="0"/>
              </a:p>
              <a:p>
                <a:r>
                  <a:rPr lang="ru-RU" sz="2600" b="1" dirty="0" smtClean="0"/>
                  <a:t>                     7 апреля 2015</a:t>
                </a:r>
                <a:endParaRPr lang="en-US" sz="2000" b="1" dirty="0"/>
              </a:p>
            </p:txBody>
          </p:sp>
        </p:grpSp>
        <p:sp>
          <p:nvSpPr>
            <p:cNvPr id="16" name="AutoShape 66"/>
            <p:cNvSpPr>
              <a:spLocks noChangeArrowheads="1"/>
            </p:cNvSpPr>
            <p:nvPr/>
          </p:nvSpPr>
          <p:spPr bwMode="gray">
            <a:xfrm>
              <a:off x="1803004" y="3883531"/>
              <a:ext cx="615926" cy="2441405"/>
            </a:xfrm>
            <a:prstGeom prst="diamond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Text Box 68"/>
            <p:cNvSpPr txBox="1">
              <a:spLocks noChangeArrowheads="1"/>
            </p:cNvSpPr>
            <p:nvPr/>
          </p:nvSpPr>
          <p:spPr bwMode="gray">
            <a:xfrm>
              <a:off x="1831541" y="4137466"/>
              <a:ext cx="516853" cy="959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</a:t>
              </a:r>
              <a:r>
                <a:rPr lang="ru-RU" sz="2000" b="1" dirty="0"/>
                <a:t>2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ИНТЕГРИРОВАННЫЕ УРОКИ </a:t>
            </a:r>
            <a:r>
              <a:rPr lang="ru-RU" sz="3600" dirty="0" smtClean="0"/>
              <a:t>и внеклассные мероприятия</a:t>
            </a:r>
            <a:endParaRPr lang="ru-RU" sz="3600" dirty="0"/>
          </a:p>
        </p:txBody>
      </p:sp>
      <p:pic>
        <p:nvPicPr>
          <p:cNvPr id="11268" name="Picture 4" descr="C:\Users\Пятигорск\Desktop\20150517_141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4813"/>
            <a:ext cx="2664296" cy="36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ятигорск\Desktop\20150517_14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65">
            <a:off x="5903619" y="2595911"/>
            <a:ext cx="2355260" cy="34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ятигорск\Desktop\20150517_141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1524">
            <a:off x="896877" y="2592988"/>
            <a:ext cx="2563815" cy="32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8912" t="20905" r="9061" b="21927"/>
          <a:stretch>
            <a:fillRect/>
          </a:stretch>
        </p:blipFill>
        <p:spPr bwMode="auto">
          <a:xfrm>
            <a:off x="0" y="42205"/>
            <a:ext cx="257973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1522864" y="28136"/>
          <a:ext cx="8064500" cy="692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600200" y="0"/>
            <a:ext cx="8064500" cy="6926263"/>
            <a:chOff x="680" y="-43"/>
            <a:chExt cx="5080" cy="4363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3638602288"/>
                </p:ext>
              </p:extLst>
            </p:nvPr>
          </p:nvGraphicFramePr>
          <p:xfrm>
            <a:off x="680" y="-42"/>
            <a:ext cx="5080" cy="4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Picture 33"/>
            <p:cNvSpPr>
              <a:spLocks noChangeAspect="1" noChangeArrowheads="1" noTextEdit="1"/>
            </p:cNvSpPr>
            <p:nvPr/>
          </p:nvSpPr>
          <p:spPr bwMode="auto">
            <a:xfrm>
              <a:off x="2683" y="-43"/>
              <a:ext cx="1091" cy="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2294" name="Picture 30" descr="i[10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549168"/>
            <a:ext cx="2133600" cy="20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09404" y="0"/>
            <a:ext cx="2537048" cy="2204864"/>
            <a:chOff x="3669" y="2478"/>
            <a:chExt cx="1733" cy="1655"/>
          </a:xfrm>
        </p:grpSpPr>
        <p:pic>
          <p:nvPicPr>
            <p:cNvPr id="12296" name="Picture 14" descr="f2bc7aebe862b25f4d325986150782ff"/>
            <p:cNvPicPr>
              <a:picLocks noChangeAspect="1" noChangeArrowheads="1"/>
            </p:cNvPicPr>
            <p:nvPr/>
          </p:nvPicPr>
          <p:blipFill>
            <a:blip r:embed="rId14" cstate="print"/>
            <a:srcRect r="50208"/>
            <a:stretch>
              <a:fillRect/>
            </a:stretch>
          </p:blipFill>
          <p:spPr bwMode="auto">
            <a:xfrm>
              <a:off x="3923" y="2478"/>
              <a:ext cx="1225" cy="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ubBanner"/>
            <p:cNvSpPr>
              <a:spLocks noEditPoints="1" noChangeArrowheads="1"/>
            </p:cNvSpPr>
            <p:nvPr/>
          </p:nvSpPr>
          <p:spPr bwMode="auto">
            <a:xfrm rot="10800000">
              <a:off x="3669" y="3612"/>
              <a:ext cx="1733" cy="521"/>
            </a:xfrm>
            <a:custGeom>
              <a:avLst/>
              <a:gdLst>
                <a:gd name="T0" fmla="*/ 10800 w 21600"/>
                <a:gd name="T1" fmla="*/ 0 h 21600"/>
                <a:gd name="T2" fmla="*/ 684 w 21600"/>
                <a:gd name="T3" fmla="*/ 13728 h 21600"/>
                <a:gd name="T4" fmla="*/ 10800 w 21600"/>
                <a:gd name="T5" fmla="*/ 12549 h 21600"/>
                <a:gd name="T6" fmla="*/ 20928 w 21600"/>
                <a:gd name="T7" fmla="*/ 1372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826 w 21600"/>
                <a:gd name="T13" fmla="*/ 4525 h 21600"/>
                <a:gd name="T14" fmla="*/ 18785 w 21600"/>
                <a:gd name="T15" fmla="*/ 1254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785" y="4525"/>
                  </a:moveTo>
                  <a:cubicBezTo>
                    <a:pt x="18684" y="3891"/>
                    <a:pt x="18494" y="3359"/>
                    <a:pt x="18152" y="2776"/>
                  </a:cubicBezTo>
                  <a:cubicBezTo>
                    <a:pt x="17708" y="2243"/>
                    <a:pt x="17125" y="1749"/>
                    <a:pt x="16453" y="1318"/>
                  </a:cubicBezTo>
                  <a:cubicBezTo>
                    <a:pt x="15667" y="925"/>
                    <a:pt x="14792" y="583"/>
                    <a:pt x="13816" y="342"/>
                  </a:cubicBezTo>
                  <a:cubicBezTo>
                    <a:pt x="12840" y="152"/>
                    <a:pt x="11826" y="0"/>
                    <a:pt x="10800" y="0"/>
                  </a:cubicBezTo>
                  <a:cubicBezTo>
                    <a:pt x="9735" y="0"/>
                    <a:pt x="8708" y="152"/>
                    <a:pt x="7732" y="342"/>
                  </a:cubicBezTo>
                  <a:cubicBezTo>
                    <a:pt x="6807" y="583"/>
                    <a:pt x="5932" y="925"/>
                    <a:pt x="5159" y="1318"/>
                  </a:cubicBezTo>
                  <a:cubicBezTo>
                    <a:pt x="4474" y="1749"/>
                    <a:pt x="3891" y="2243"/>
                    <a:pt x="3409" y="2776"/>
                  </a:cubicBezTo>
                  <a:cubicBezTo>
                    <a:pt x="3118" y="3359"/>
                    <a:pt x="2864" y="3891"/>
                    <a:pt x="2826" y="4525"/>
                  </a:cubicBezTo>
                  <a:lnTo>
                    <a:pt x="2826" y="6084"/>
                  </a:lnTo>
                  <a:lnTo>
                    <a:pt x="0" y="9152"/>
                  </a:lnTo>
                  <a:lnTo>
                    <a:pt x="684" y="13728"/>
                  </a:lnTo>
                  <a:lnTo>
                    <a:pt x="0" y="21600"/>
                  </a:lnTo>
                  <a:lnTo>
                    <a:pt x="2826" y="18684"/>
                  </a:lnTo>
                  <a:lnTo>
                    <a:pt x="2826" y="17074"/>
                  </a:lnTo>
                  <a:cubicBezTo>
                    <a:pt x="2864" y="16491"/>
                    <a:pt x="3118" y="15908"/>
                    <a:pt x="3409" y="15325"/>
                  </a:cubicBezTo>
                  <a:cubicBezTo>
                    <a:pt x="3891" y="14792"/>
                    <a:pt x="4474" y="14311"/>
                    <a:pt x="5159" y="13867"/>
                  </a:cubicBezTo>
                  <a:cubicBezTo>
                    <a:pt x="5932" y="13474"/>
                    <a:pt x="6807" y="13145"/>
                    <a:pt x="7732" y="12891"/>
                  </a:cubicBezTo>
                  <a:cubicBezTo>
                    <a:pt x="8708" y="12701"/>
                    <a:pt x="9735" y="12600"/>
                    <a:pt x="10800" y="12549"/>
                  </a:cubicBezTo>
                  <a:cubicBezTo>
                    <a:pt x="11826" y="12600"/>
                    <a:pt x="12840" y="12701"/>
                    <a:pt x="13816" y="12891"/>
                  </a:cubicBezTo>
                  <a:cubicBezTo>
                    <a:pt x="14792" y="13145"/>
                    <a:pt x="15667" y="13474"/>
                    <a:pt x="16453" y="13867"/>
                  </a:cubicBezTo>
                  <a:cubicBezTo>
                    <a:pt x="17125" y="14311"/>
                    <a:pt x="17708" y="14792"/>
                    <a:pt x="18152" y="15325"/>
                  </a:cubicBezTo>
                  <a:cubicBezTo>
                    <a:pt x="18494" y="15908"/>
                    <a:pt x="18684" y="16491"/>
                    <a:pt x="18785" y="17074"/>
                  </a:cubicBezTo>
                  <a:lnTo>
                    <a:pt x="18785" y="18684"/>
                  </a:lnTo>
                  <a:lnTo>
                    <a:pt x="21600" y="21600"/>
                  </a:lnTo>
                  <a:lnTo>
                    <a:pt x="20928" y="13728"/>
                  </a:lnTo>
                  <a:lnTo>
                    <a:pt x="21600" y="9152"/>
                  </a:lnTo>
                  <a:lnTo>
                    <a:pt x="18785" y="6084"/>
                  </a:lnTo>
                  <a:lnTo>
                    <a:pt x="18785" y="4525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76471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8" name="Text Box 16"/>
            <p:cNvSpPr txBox="1">
              <a:spLocks noChangeArrowheads="1"/>
            </p:cNvSpPr>
            <p:nvPr/>
          </p:nvSpPr>
          <p:spPr bwMode="auto">
            <a:xfrm>
              <a:off x="3878" y="3833"/>
              <a:ext cx="127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>
                  <a:solidFill>
                    <a:srgbClr val="0000CC"/>
                  </a:solidFill>
                </a:rPr>
                <a:t>ENGLISHNET CLUB</a:t>
              </a:r>
              <a:r>
                <a:rPr lang="ru-RU" sz="1200" dirty="0" smtClean="0">
                  <a:solidFill>
                    <a:srgbClr val="0000CC"/>
                  </a:solidFill>
                </a:rPr>
                <a:t> </a:t>
              </a:r>
              <a:endParaRPr lang="ru-RU" sz="12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2709"/>
            <a:ext cx="2267744" cy="22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3599"/>
            <a:ext cx="1584176" cy="21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15528" cy="1052736"/>
          </a:xfrm>
        </p:spPr>
        <p:txBody>
          <a:bodyPr/>
          <a:lstStyle/>
          <a:p>
            <a:r>
              <a:rPr lang="ru-RU" sz="3200" dirty="0" smtClean="0"/>
              <a:t>Профильная смена «Калейдоскоп знаний»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71904"/>
              </p:ext>
            </p:extLst>
          </p:nvPr>
        </p:nvGraphicFramePr>
        <p:xfrm>
          <a:off x="251520" y="1340768"/>
          <a:ext cx="866295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226149" cy="35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87583" y="1772816"/>
            <a:ext cx="5607896" cy="1440160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Готовимся к викторине по русскому языку</a:t>
            </a:r>
          </a:p>
          <a:p>
            <a:pPr algn="ctr"/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59591" y="4745923"/>
            <a:ext cx="5463880" cy="1398601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Участвуем в экологическом конкурсе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458200" cy="533400"/>
          </a:xfrm>
        </p:spPr>
        <p:txBody>
          <a:bodyPr/>
          <a:lstStyle/>
          <a:p>
            <a:r>
              <a:rPr lang="ru-RU" dirty="0" smtClean="0"/>
              <a:t>КАЛЕЙДОСКОП ЗНАНИЙ 2014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79" y="4437112"/>
            <a:ext cx="2997944" cy="224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04" y="1227200"/>
            <a:ext cx="2115294" cy="281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60247" y="1268760"/>
            <a:ext cx="3275927" cy="686374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«Лондон, Сочи –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Олимпийские города»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ТВОРЧЕСКИЕ КОНКУРСЫ</a:t>
            </a:r>
            <a:endParaRPr lang="ru-RU" sz="440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067944" y="1268760"/>
            <a:ext cx="4752528" cy="686374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99"/>
                </a:solidFill>
              </a:rPr>
              <a:t>vk.com/</a:t>
            </a:r>
            <a:r>
              <a:rPr lang="en-US" sz="2000" b="1" dirty="0" err="1">
                <a:solidFill>
                  <a:srgbClr val="000099"/>
                </a:solidFill>
              </a:rPr>
              <a:t>lon_sochi_konkurs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8194" name="Picture 2" descr="C:\Users\Пятигорск\Desktop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24720"/>
            <a:ext cx="5339878" cy="45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60247" y="1268760"/>
            <a:ext cx="3275927" cy="607931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«Салют, Победа!»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ТВОРЧЕСКИЕ КОНКУРСЫ</a:t>
            </a:r>
            <a:endParaRPr lang="ru-RU" sz="4400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067944" y="1268760"/>
            <a:ext cx="4752528" cy="686374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99"/>
                </a:solidFill>
              </a:rPr>
              <a:t>vk.com/salyut_pobeda2015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9218" name="Picture 2" descr="C:\Users\Пятигорск\Desktop\Сним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10" y="2102518"/>
            <a:ext cx="5195515" cy="45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25883" y="1933023"/>
            <a:ext cx="3159625" cy="536025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«Природа и культура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славян»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25883" y="3284984"/>
            <a:ext cx="3159625" cy="686374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«Лондон, Сочи –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Олимпийские города»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91975" y="4869161"/>
            <a:ext cx="3193534" cy="504056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«Салют, Победа!»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ТВОРЧЕСКИЕ КОНКУРСЫ</a:t>
            </a:r>
            <a:endParaRPr lang="ru-RU" sz="4400" dirty="0"/>
          </a:p>
        </p:txBody>
      </p:sp>
      <p:pic>
        <p:nvPicPr>
          <p:cNvPr id="10242" name="Picture 2" descr="C:\Users\Пятигорск\Desktop\салют,победа! итоги\Шити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51" y="1628800"/>
            <a:ext cx="1540196" cy="21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ятигорск\Desktop\салют,победа! итоги\сертификат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883">
            <a:off x="5561454" y="2972909"/>
            <a:ext cx="1728192" cy="1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ятигорск\Desktop\салют,победа! итоги\диплом 2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287">
            <a:off x="6989312" y="3426043"/>
            <a:ext cx="1763864" cy="12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ятигорск\Desktop\салют,победа! итоги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0117">
            <a:off x="4004939" y="4365104"/>
            <a:ext cx="1788742" cy="126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Пятигорск\Desktop\салют,победа! итоги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313">
            <a:off x="5391276" y="4920200"/>
            <a:ext cx="1752676" cy="12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Пятигорск\Desktop\салют,победа! итоги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937">
            <a:off x="6924153" y="5237674"/>
            <a:ext cx="1738112" cy="12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60248" y="1600200"/>
            <a:ext cx="8344200" cy="1396752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На страницах газеты « Пятигорская правда»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60248" y="3717032"/>
            <a:ext cx="8488216" cy="1379491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50000">
                <a:srgbClr val="E5F5FF"/>
              </a:gs>
              <a:gs pos="100000">
                <a:srgbClr val="CCECFF"/>
              </a:gs>
            </a:gsLst>
            <a:lin ang="5400000" scaled="1"/>
          </a:gradFill>
          <a:ln w="57150" cmpd="thinThick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На международном научно-методическом симпозиуме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 «</a:t>
            </a:r>
            <a:r>
              <a:rPr lang="ru-RU" sz="2000" b="1" dirty="0" err="1" smtClean="0">
                <a:solidFill>
                  <a:srgbClr val="000099"/>
                </a:solidFill>
              </a:rPr>
              <a:t>Лемпертовские</a:t>
            </a:r>
            <a:r>
              <a:rPr lang="ru-RU" sz="2000" b="1" dirty="0" smtClean="0">
                <a:solidFill>
                  <a:srgbClr val="000099"/>
                </a:solidFill>
              </a:rPr>
              <a:t> чтения»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Обсуждение хода эксперимента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628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 txBox="1">
            <a:spLocks/>
          </p:cNvSpPr>
          <p:nvPr/>
        </p:nvSpPr>
        <p:spPr bwMode="auto">
          <a:xfrm>
            <a:off x="179388" y="165100"/>
            <a:ext cx="8785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>
                <a:solidFill>
                  <a:srgbClr val="000066"/>
                </a:solidFill>
                <a:latin typeface="Calibri" pitchFamily="34" charset="0"/>
              </a:rPr>
              <a:t>МБОУ </a:t>
            </a:r>
            <a:r>
              <a:rPr lang="ru-RU" sz="4400" b="1" dirty="0" smtClean="0">
                <a:solidFill>
                  <a:srgbClr val="000066"/>
                </a:solidFill>
                <a:latin typeface="Calibri" pitchFamily="34" charset="0"/>
              </a:rPr>
              <a:t>«ГИМНАЗИЯ № 4»</a:t>
            </a:r>
            <a:endParaRPr lang="ru-RU" sz="4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61560" cy="68595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9161560" cy="6859520"/>
          </a:xfrm>
          <a:prstGeom prst="rect">
            <a:avLst/>
          </a:prstGeom>
          <a:solidFill>
            <a:srgbClr val="99CCFF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79387" y="1261295"/>
            <a:ext cx="8785226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/>
              <a:t>Директор МБОУ гимназии №4 </a:t>
            </a:r>
            <a:r>
              <a:rPr lang="ru-RU" sz="2400" b="1" dirty="0" err="1" smtClean="0"/>
              <a:t>Танцура</a:t>
            </a:r>
            <a:r>
              <a:rPr lang="ru-RU" sz="2400" b="1" dirty="0" smtClean="0"/>
              <a:t> С.В.</a:t>
            </a:r>
          </a:p>
          <a:p>
            <a:endParaRPr lang="ru-RU" sz="2400" b="1" dirty="0"/>
          </a:p>
          <a:p>
            <a:r>
              <a:rPr lang="ru-RU" sz="2400" b="1" dirty="0"/>
              <a:t>Научный руководитель </a:t>
            </a:r>
            <a:r>
              <a:rPr lang="ru-RU" sz="2400" b="1" dirty="0" smtClean="0"/>
              <a:t> городской инновационной площадки </a:t>
            </a:r>
            <a:r>
              <a:rPr lang="ru-RU" sz="2400" b="1" dirty="0" err="1" smtClean="0"/>
              <a:t>Ярмина</a:t>
            </a:r>
            <a:r>
              <a:rPr lang="ru-RU" sz="2400" b="1" dirty="0" smtClean="0"/>
              <a:t> </a:t>
            </a:r>
            <a:r>
              <a:rPr lang="ru-RU" sz="2400" b="1" dirty="0"/>
              <a:t>Т.Н. </a:t>
            </a:r>
            <a:r>
              <a:rPr lang="ru-RU" sz="2400" b="1" dirty="0" err="1"/>
              <a:t>к.п.н</a:t>
            </a:r>
            <a:r>
              <a:rPr lang="ru-RU" sz="2400" b="1" dirty="0"/>
              <a:t>., доцент кафедры теории и методики обучения межкультурной </a:t>
            </a:r>
            <a:r>
              <a:rPr lang="ru-RU" sz="2400" b="1" dirty="0" smtClean="0"/>
              <a:t>коммуникации Пятигорского государственного лингвистического университета</a:t>
            </a:r>
          </a:p>
          <a:p>
            <a:endParaRPr lang="ru-RU" sz="2400" b="1" dirty="0"/>
          </a:p>
          <a:p>
            <a:r>
              <a:rPr lang="ru-RU" sz="2400" b="1" dirty="0" smtClean="0"/>
              <a:t>Руководитель городской </a:t>
            </a:r>
            <a:r>
              <a:rPr lang="ru-RU" sz="2400" b="1" dirty="0"/>
              <a:t>инновационной площадки Иванова </a:t>
            </a:r>
            <a:r>
              <a:rPr lang="ru-RU" sz="2400" b="1" dirty="0" smtClean="0"/>
              <a:t>Е.В. </a:t>
            </a:r>
            <a:r>
              <a:rPr lang="ru-RU" sz="2400" b="1" dirty="0"/>
              <a:t>– заместитель директора </a:t>
            </a:r>
            <a:r>
              <a:rPr lang="ru-RU" sz="2400" b="1" dirty="0" smtClean="0"/>
              <a:t>ОУ </a:t>
            </a:r>
            <a:r>
              <a:rPr lang="ru-RU" sz="2400" b="1" dirty="0"/>
              <a:t>по УВР,  учитель английского языка высшей квалификационной категории 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000" b="1" dirty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Результаты работы второго этапа инновационной площадки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54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ru-RU" sz="2400" dirty="0" smtClean="0"/>
              <a:t>разработана концептуальная модель инновационной деятельности;</a:t>
            </a:r>
          </a:p>
          <a:p>
            <a:pPr lvl="1">
              <a:buFontTx/>
              <a:buChar char="-"/>
            </a:pPr>
            <a:r>
              <a:rPr lang="ru-RU" sz="2400" dirty="0" smtClean="0"/>
              <a:t>созданы новые дополнительные образовательные программы и методические рекомендации по дисциплинам гуманитарного цикла;</a:t>
            </a:r>
          </a:p>
          <a:p>
            <a:pPr lvl="1"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еализована подготовка учителей к работе по инновационным программам;</a:t>
            </a:r>
          </a:p>
          <a:p>
            <a:pPr lvl="1">
              <a:buFontTx/>
              <a:buChar char="-"/>
            </a:pPr>
            <a:r>
              <a:rPr lang="ru-RU" sz="2400" dirty="0"/>
              <a:t>а</a:t>
            </a:r>
            <a:r>
              <a:rPr lang="ru-RU" sz="2400" dirty="0" smtClean="0"/>
              <a:t>пробированы инновационные методики и приемы работы с учащимися;</a:t>
            </a:r>
          </a:p>
          <a:p>
            <a:pPr lvl="1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роанализирована эффективность использования новых авторских программ;</a:t>
            </a:r>
          </a:p>
          <a:p>
            <a:pPr lvl="1"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ынесен на широкое обсуждение ход эксперимента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03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 txBox="1">
            <a:spLocks/>
          </p:cNvSpPr>
          <p:nvPr/>
        </p:nvSpPr>
        <p:spPr bwMode="auto">
          <a:xfrm>
            <a:off x="179388" y="165100"/>
            <a:ext cx="87852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>
                <a:solidFill>
                  <a:srgbClr val="000066"/>
                </a:solidFill>
                <a:latin typeface="Calibri" pitchFamily="34" charset="0"/>
              </a:rPr>
              <a:t>МБОУ </a:t>
            </a:r>
            <a:r>
              <a:rPr lang="ru-RU" sz="4400" b="1" dirty="0" smtClean="0">
                <a:solidFill>
                  <a:srgbClr val="000066"/>
                </a:solidFill>
                <a:latin typeface="Calibri" pitchFamily="34" charset="0"/>
              </a:rPr>
              <a:t>«ГИМНАЗИЯ № 4»</a:t>
            </a:r>
            <a:endParaRPr lang="ru-RU" sz="4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374511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1017D"/>
                </a:solidFill>
              </a:rPr>
              <a:t>1 января 2014 г. – начало работы городской экспериментальной площадки</a:t>
            </a:r>
          </a:p>
          <a:p>
            <a:r>
              <a:rPr lang="ru-RU" sz="2400" b="1" dirty="0" smtClean="0">
                <a:solidFill>
                  <a:srgbClr val="21017D"/>
                </a:solidFill>
              </a:rPr>
              <a:t>  </a:t>
            </a:r>
          </a:p>
          <a:p>
            <a:r>
              <a:rPr lang="ru-RU" sz="2400" b="1" dirty="0" smtClean="0">
                <a:solidFill>
                  <a:srgbClr val="21017D"/>
                </a:solidFill>
              </a:rPr>
              <a:t>Отчетный период –</a:t>
            </a:r>
          </a:p>
          <a:p>
            <a:r>
              <a:rPr lang="ru-RU" sz="2400" b="1" dirty="0" smtClean="0">
                <a:solidFill>
                  <a:srgbClr val="21017D"/>
                </a:solidFill>
              </a:rPr>
              <a:t>с 1.04.2014 по 31.05.2015</a:t>
            </a:r>
          </a:p>
          <a:p>
            <a:endParaRPr lang="ru-RU" sz="2400" b="1" dirty="0">
              <a:solidFill>
                <a:srgbClr val="21017D"/>
              </a:solidFill>
            </a:endParaRPr>
          </a:p>
          <a:p>
            <a:endParaRPr lang="ru-RU" sz="2000" b="1" dirty="0">
              <a:solidFill>
                <a:srgbClr val="21017D"/>
              </a:solidFill>
            </a:endParaRPr>
          </a:p>
          <a:p>
            <a:endParaRPr lang="ru-RU" sz="2000" b="1" dirty="0">
              <a:solidFill>
                <a:srgbClr val="2101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53" y="1772816"/>
            <a:ext cx="4678660" cy="35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15528" cy="1052736"/>
          </a:xfrm>
        </p:spPr>
        <p:txBody>
          <a:bodyPr/>
          <a:lstStyle/>
          <a:p>
            <a:r>
              <a:rPr lang="ru-RU" sz="3600" dirty="0" smtClean="0"/>
              <a:t>В эксперименте принимают участие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4978468"/>
              </p:ext>
            </p:extLst>
          </p:nvPr>
        </p:nvGraphicFramePr>
        <p:xfrm>
          <a:off x="251520" y="980728"/>
          <a:ext cx="866295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27584" y="1638747"/>
            <a:ext cx="7704856" cy="5030613"/>
            <a:chOff x="1529" y="913"/>
            <a:chExt cx="4006" cy="2144"/>
          </a:xfrm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631 w 308"/>
                <a:gd name="T1" fmla="*/ 303 h 444"/>
                <a:gd name="T2" fmla="*/ 0 w 308"/>
                <a:gd name="T3" fmla="*/ 1119 h 444"/>
                <a:gd name="T4" fmla="*/ 0 w 308"/>
                <a:gd name="T5" fmla="*/ 721 h 444"/>
                <a:gd name="T6" fmla="*/ 631 w 308"/>
                <a:gd name="T7" fmla="*/ 0 h 444"/>
                <a:gd name="T8" fmla="*/ 631 w 308"/>
                <a:gd name="T9" fmla="*/ 30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3035 w 1786"/>
                <a:gd name="T1" fmla="*/ 716 h 284"/>
                <a:gd name="T2" fmla="*/ 0 w 1786"/>
                <a:gd name="T3" fmla="*/ 716 h 284"/>
                <a:gd name="T4" fmla="*/ 916 w 1786"/>
                <a:gd name="T5" fmla="*/ 0 h 284"/>
                <a:gd name="T6" fmla="*/ 3667 w 1786"/>
                <a:gd name="T7" fmla="*/ 0 h 284"/>
                <a:gd name="T8" fmla="*/ 3035 w 1786"/>
                <a:gd name="T9" fmla="*/ 71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5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ретий этап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обобщающий  </a:t>
              </a:r>
            </a:p>
            <a:p>
              <a:pPr algn="ctr"/>
              <a:endParaRPr lang="ru-RU" sz="2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631 w 308"/>
                <a:gd name="T1" fmla="*/ 301 h 442"/>
                <a:gd name="T2" fmla="*/ 0 w 308"/>
                <a:gd name="T3" fmla="*/ 1112 h 442"/>
                <a:gd name="T4" fmla="*/ 0 w 308"/>
                <a:gd name="T5" fmla="*/ 720 h 442"/>
                <a:gd name="T6" fmla="*/ 631 w 308"/>
                <a:gd name="T7" fmla="*/ 0 h 442"/>
                <a:gd name="T8" fmla="*/ 631 w 308"/>
                <a:gd name="T9" fmla="*/ 30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3310 w 1920"/>
                <a:gd name="T1" fmla="*/ 713 h 284"/>
                <a:gd name="T2" fmla="*/ 0 w 1920"/>
                <a:gd name="T3" fmla="*/ 713 h 284"/>
                <a:gd name="T4" fmla="*/ 916 w 1920"/>
                <a:gd name="T5" fmla="*/ 0 h 284"/>
                <a:gd name="T6" fmla="*/ 3942 w 1920"/>
                <a:gd name="T7" fmla="*/ 0 h 284"/>
                <a:gd name="T8" fmla="*/ 3310 w 1920"/>
                <a:gd name="T9" fmla="*/ 71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в</a:t>
              </a:r>
              <a:r>
                <a:rPr lang="ru-RU" b="1" dirty="0" smtClean="0">
                  <a:solidFill>
                    <a:schemeClr val="bg1"/>
                  </a:solidFill>
                </a:rPr>
                <a:t>торой этап</a:t>
              </a: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практический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630 w 306"/>
                <a:gd name="T1" fmla="*/ 306 h 444"/>
                <a:gd name="T2" fmla="*/ 0 w 306"/>
                <a:gd name="T3" fmla="*/ 1116 h 444"/>
                <a:gd name="T4" fmla="*/ 0 w 306"/>
                <a:gd name="T5" fmla="*/ 718 h 444"/>
                <a:gd name="T6" fmla="*/ 630 w 306"/>
                <a:gd name="T7" fmla="*/ 0 h 444"/>
                <a:gd name="T8" fmla="*/ 630 w 306"/>
                <a:gd name="T9" fmla="*/ 30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gray">
            <a:xfrm>
              <a:off x="1529" y="913"/>
              <a:ext cx="1407" cy="2139"/>
            </a:xfrm>
            <a:custGeom>
              <a:avLst/>
              <a:gdLst>
                <a:gd name="T0" fmla="*/ 7 w 1824"/>
                <a:gd name="T1" fmla="*/ 1807 h 2648"/>
                <a:gd name="T2" fmla="*/ 33 w 1824"/>
                <a:gd name="T3" fmla="*/ 1555 h 2648"/>
                <a:gd name="T4" fmla="*/ 74 w 1824"/>
                <a:gd name="T5" fmla="*/ 1327 h 2648"/>
                <a:gd name="T6" fmla="*/ 127 w 1824"/>
                <a:gd name="T7" fmla="*/ 1118 h 2648"/>
                <a:gd name="T8" fmla="*/ 188 w 1824"/>
                <a:gd name="T9" fmla="*/ 932 h 2648"/>
                <a:gd name="T10" fmla="*/ 256 w 1824"/>
                <a:gd name="T11" fmla="*/ 766 h 2648"/>
                <a:gd name="T12" fmla="*/ 327 w 1824"/>
                <a:gd name="T13" fmla="*/ 621 h 2648"/>
                <a:gd name="T14" fmla="*/ 400 w 1824"/>
                <a:gd name="T15" fmla="*/ 494 h 2648"/>
                <a:gd name="T16" fmla="*/ 471 w 1824"/>
                <a:gd name="T17" fmla="*/ 387 h 2648"/>
                <a:gd name="T18" fmla="*/ 539 w 1824"/>
                <a:gd name="T19" fmla="*/ 299 h 2648"/>
                <a:gd name="T20" fmla="*/ 601 w 1824"/>
                <a:gd name="T21" fmla="*/ 228 h 2648"/>
                <a:gd name="T22" fmla="*/ 652 w 1824"/>
                <a:gd name="T23" fmla="*/ 173 h 2648"/>
                <a:gd name="T24" fmla="*/ 693 w 1824"/>
                <a:gd name="T25" fmla="*/ 135 h 2648"/>
                <a:gd name="T26" fmla="*/ 719 w 1824"/>
                <a:gd name="T27" fmla="*/ 113 h 2648"/>
                <a:gd name="T28" fmla="*/ 728 w 1824"/>
                <a:gd name="T29" fmla="*/ 105 h 2648"/>
                <a:gd name="T30" fmla="*/ 1028 w 1824"/>
                <a:gd name="T31" fmla="*/ 41 h 2648"/>
                <a:gd name="T32" fmla="*/ 933 w 1824"/>
                <a:gd name="T33" fmla="*/ 241 h 2648"/>
                <a:gd name="T34" fmla="*/ 925 w 1824"/>
                <a:gd name="T35" fmla="*/ 243 h 2648"/>
                <a:gd name="T36" fmla="*/ 901 w 1824"/>
                <a:gd name="T37" fmla="*/ 254 h 2648"/>
                <a:gd name="T38" fmla="*/ 864 w 1824"/>
                <a:gd name="T39" fmla="*/ 272 h 2648"/>
                <a:gd name="T40" fmla="*/ 815 w 1824"/>
                <a:gd name="T41" fmla="*/ 301 h 2648"/>
                <a:gd name="T42" fmla="*/ 756 w 1824"/>
                <a:gd name="T43" fmla="*/ 342 h 2648"/>
                <a:gd name="T44" fmla="*/ 689 w 1824"/>
                <a:gd name="T45" fmla="*/ 397 h 2648"/>
                <a:gd name="T46" fmla="*/ 616 w 1824"/>
                <a:gd name="T47" fmla="*/ 467 h 2648"/>
                <a:gd name="T48" fmla="*/ 538 w 1824"/>
                <a:gd name="T49" fmla="*/ 555 h 2648"/>
                <a:gd name="T50" fmla="*/ 458 w 1824"/>
                <a:gd name="T51" fmla="*/ 660 h 2648"/>
                <a:gd name="T52" fmla="*/ 376 w 1824"/>
                <a:gd name="T53" fmla="*/ 790 h 2648"/>
                <a:gd name="T54" fmla="*/ 296 w 1824"/>
                <a:gd name="T55" fmla="*/ 939 h 2648"/>
                <a:gd name="T56" fmla="*/ 220 w 1824"/>
                <a:gd name="T57" fmla="*/ 1113 h 2648"/>
                <a:gd name="T58" fmla="*/ 147 w 1824"/>
                <a:gd name="T59" fmla="*/ 1315 h 2648"/>
                <a:gd name="T60" fmla="*/ 82 w 1824"/>
                <a:gd name="T61" fmla="*/ 1543 h 2648"/>
                <a:gd name="T62" fmla="*/ 25 w 1824"/>
                <a:gd name="T63" fmla="*/ 1802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3577 w 2048"/>
                <a:gd name="T1" fmla="*/ 721 h 286"/>
                <a:gd name="T2" fmla="*/ 0 w 2048"/>
                <a:gd name="T3" fmla="*/ 721 h 286"/>
                <a:gd name="T4" fmla="*/ 916 w 2048"/>
                <a:gd name="T5" fmla="*/ 0 h 286"/>
                <a:gd name="T6" fmla="*/ 4206 w 2048"/>
                <a:gd name="T7" fmla="*/ 0 h 286"/>
                <a:gd name="T8" fmla="*/ 3577 w 2048"/>
                <a:gd name="T9" fmla="*/ 721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</a:t>
              </a:r>
              <a:r>
                <a:rPr lang="ru-RU" b="1" dirty="0" smtClean="0">
                  <a:solidFill>
                    <a:schemeClr val="bg1"/>
                  </a:solidFill>
                </a:rPr>
                <a:t>ервый этап</a:t>
              </a: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проектный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Этапы деятельности инновационной площадки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ЗАДАЧИ ВТОРОГО ЭТАПА</a:t>
            </a:r>
            <a:endParaRPr lang="ru-RU" sz="4400" dirty="0"/>
          </a:p>
        </p:txBody>
      </p:sp>
      <p:grpSp>
        <p:nvGrpSpPr>
          <p:cNvPr id="14" name="Группа 30"/>
          <p:cNvGrpSpPr>
            <a:grpSpLocks/>
          </p:cNvGrpSpPr>
          <p:nvPr/>
        </p:nvGrpSpPr>
        <p:grpSpPr bwMode="auto">
          <a:xfrm>
            <a:off x="467544" y="1196752"/>
            <a:ext cx="8424936" cy="1957634"/>
            <a:chOff x="1476994" y="1499246"/>
            <a:chExt cx="6687851" cy="1720162"/>
          </a:xfrm>
        </p:grpSpPr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693374" y="1557340"/>
              <a:ext cx="6471471" cy="1662068"/>
              <a:chOff x="1275" y="1800"/>
              <a:chExt cx="3748" cy="789"/>
            </a:xfrm>
          </p:grpSpPr>
          <p:sp>
            <p:nvSpPr>
              <p:cNvPr id="18" name="AutoShape 60"/>
              <p:cNvSpPr>
                <a:spLocks noChangeArrowheads="1"/>
              </p:cNvSpPr>
              <p:nvPr/>
            </p:nvSpPr>
            <p:spPr bwMode="gray">
              <a:xfrm>
                <a:off x="1275" y="1800"/>
                <a:ext cx="3748" cy="65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CC00">
                      <a:gamma/>
                      <a:tint val="21176"/>
                      <a:invGamma/>
                    </a:srgbClr>
                  </a:gs>
                  <a:gs pos="100000">
                    <a:srgbClr val="CCCC00"/>
                  </a:gs>
                </a:gsLst>
                <a:lin ang="0" scaled="1"/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62"/>
              <p:cNvSpPr txBox="1">
                <a:spLocks noChangeArrowheads="1"/>
              </p:cNvSpPr>
              <p:nvPr/>
            </p:nvSpPr>
            <p:spPr bwMode="gray">
              <a:xfrm>
                <a:off x="1282" y="1832"/>
                <a:ext cx="3741" cy="757"/>
              </a:xfrm>
              <a:prstGeom prst="rect">
                <a:avLst/>
              </a:prstGeom>
              <a:solidFill>
                <a:srgbClr val="99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С   Создавать условия для повышения компетентности педагогов  в использовании новых методических приемов в учебно-воспитательном процессе</a:t>
                </a:r>
                <a:endParaRPr lang="en-US" b="1" dirty="0"/>
              </a:p>
            </p:txBody>
          </p:sp>
        </p:grpSp>
        <p:sp>
          <p:nvSpPr>
            <p:cNvPr id="16" name="AutoShape 66"/>
            <p:cNvSpPr>
              <a:spLocks noChangeArrowheads="1"/>
            </p:cNvSpPr>
            <p:nvPr/>
          </p:nvSpPr>
          <p:spPr bwMode="gray">
            <a:xfrm>
              <a:off x="1476994" y="1499246"/>
              <a:ext cx="605305" cy="597847"/>
            </a:xfrm>
            <a:prstGeom prst="diamond">
              <a:avLst/>
            </a:prstGeom>
            <a:gradFill flip="none" rotWithShape="1">
              <a:gsLst>
                <a:gs pos="0">
                  <a:srgbClr val="4D771F"/>
                </a:gs>
                <a:gs pos="100000">
                  <a:srgbClr val="92D050"/>
                </a:gs>
              </a:gsLst>
              <a:lin ang="0" scaled="1"/>
              <a:tileRect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Text Box 68"/>
            <p:cNvSpPr txBox="1">
              <a:spLocks noChangeArrowheads="1"/>
            </p:cNvSpPr>
            <p:nvPr/>
          </p:nvSpPr>
          <p:spPr bwMode="gray">
            <a:xfrm>
              <a:off x="1534156" y="1601068"/>
              <a:ext cx="457289" cy="351574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</a:t>
              </a:r>
              <a:r>
                <a:rPr lang="ru-RU" sz="2000" b="1" dirty="0" smtClean="0"/>
                <a:t>1</a:t>
              </a:r>
              <a:endParaRPr lang="en-US" sz="2000" b="1" dirty="0"/>
            </a:p>
          </p:txBody>
        </p:sp>
      </p:grpSp>
      <p:grpSp>
        <p:nvGrpSpPr>
          <p:cNvPr id="20" name="Group 64"/>
          <p:cNvGrpSpPr>
            <a:grpSpLocks/>
          </p:cNvGrpSpPr>
          <p:nvPr/>
        </p:nvGrpSpPr>
        <p:grpSpPr bwMode="auto">
          <a:xfrm>
            <a:off x="467544" y="3063233"/>
            <a:ext cx="8427162" cy="3898636"/>
            <a:chOff x="1172" y="2200"/>
            <a:chExt cx="3627" cy="2276"/>
          </a:xfrm>
          <a:solidFill>
            <a:srgbClr val="99CCFF"/>
          </a:solidFill>
        </p:grpSpPr>
        <p:sp>
          <p:nvSpPr>
            <p:cNvPr id="21" name="AutoShape 65"/>
            <p:cNvSpPr>
              <a:spLocks noChangeArrowheads="1"/>
            </p:cNvSpPr>
            <p:nvPr/>
          </p:nvSpPr>
          <p:spPr bwMode="gray">
            <a:xfrm>
              <a:off x="1317" y="2371"/>
              <a:ext cx="3467" cy="86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AutoShape 66"/>
            <p:cNvSpPr>
              <a:spLocks noChangeArrowheads="1"/>
            </p:cNvSpPr>
            <p:nvPr/>
          </p:nvSpPr>
          <p:spPr bwMode="gray">
            <a:xfrm>
              <a:off x="1172" y="2200"/>
              <a:ext cx="299" cy="391"/>
            </a:xfrm>
            <a:prstGeom prst="diamond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Text Box 67"/>
            <p:cNvSpPr txBox="1">
              <a:spLocks noChangeArrowheads="1"/>
            </p:cNvSpPr>
            <p:nvPr/>
          </p:nvSpPr>
          <p:spPr bwMode="gray">
            <a:xfrm>
              <a:off x="1436" y="2401"/>
              <a:ext cx="3363" cy="20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500" dirty="0" smtClean="0"/>
                <a:t>Реализовывать на практике инновационные авторские дополнительные программы по гуманитарным дисциплинам </a:t>
              </a:r>
            </a:p>
            <a:p>
              <a:endParaRPr lang="ru-RU" sz="2500" dirty="0"/>
            </a:p>
            <a:p>
              <a:endParaRPr lang="ru-RU" sz="2500" dirty="0" smtClean="0"/>
            </a:p>
            <a:p>
              <a:endParaRPr lang="ru-RU" sz="2500" dirty="0"/>
            </a:p>
            <a:p>
              <a:endParaRPr lang="ru-RU" sz="2500" dirty="0" smtClean="0"/>
            </a:p>
            <a:p>
              <a:endParaRPr lang="ru-RU" sz="2500" dirty="0"/>
            </a:p>
            <a:p>
              <a:r>
                <a:rPr lang="ru-RU" sz="2500" dirty="0" smtClean="0"/>
                <a:t> </a:t>
              </a:r>
              <a:endParaRPr lang="en-US" sz="2500" b="1" dirty="0"/>
            </a:p>
          </p:txBody>
        </p:sp>
        <p:sp>
          <p:nvSpPr>
            <p:cNvPr id="24" name="Text Box 68"/>
            <p:cNvSpPr txBox="1">
              <a:spLocks noChangeArrowheads="1"/>
            </p:cNvSpPr>
            <p:nvPr/>
          </p:nvSpPr>
          <p:spPr bwMode="gray">
            <a:xfrm>
              <a:off x="1220" y="2239"/>
              <a:ext cx="171" cy="23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 </a:t>
              </a:r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</p:grpSp>
      <p:grpSp>
        <p:nvGrpSpPr>
          <p:cNvPr id="25" name="Группа 31"/>
          <p:cNvGrpSpPr>
            <a:grpSpLocks/>
          </p:cNvGrpSpPr>
          <p:nvPr/>
        </p:nvGrpSpPr>
        <p:grpSpPr bwMode="auto">
          <a:xfrm>
            <a:off x="467544" y="4947951"/>
            <a:ext cx="8454740" cy="1651065"/>
            <a:chOff x="1803004" y="3814793"/>
            <a:chExt cx="7065939" cy="5810218"/>
          </a:xfrm>
        </p:grpSpPr>
        <p:grpSp>
          <p:nvGrpSpPr>
            <p:cNvPr id="26" name="Group 69"/>
            <p:cNvGrpSpPr>
              <a:grpSpLocks/>
            </p:cNvGrpSpPr>
            <p:nvPr/>
          </p:nvGrpSpPr>
          <p:grpSpPr bwMode="auto">
            <a:xfrm>
              <a:off x="2000270" y="3814793"/>
              <a:ext cx="6868673" cy="5810218"/>
              <a:chOff x="1377" y="2662"/>
              <a:chExt cx="3893" cy="2949"/>
            </a:xfrm>
          </p:grpSpPr>
          <p:sp>
            <p:nvSpPr>
              <p:cNvPr id="29" name="AutoShape 70"/>
              <p:cNvSpPr>
                <a:spLocks noChangeArrowheads="1"/>
              </p:cNvSpPr>
              <p:nvPr/>
            </p:nvSpPr>
            <p:spPr bwMode="gray">
              <a:xfrm>
                <a:off x="1377" y="2719"/>
                <a:ext cx="3877" cy="289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0C4DE">
                      <a:gamma/>
                      <a:tint val="21176"/>
                      <a:invGamma/>
                    </a:srgbClr>
                  </a:gs>
                  <a:gs pos="100000">
                    <a:srgbClr val="70C4DE"/>
                  </a:gs>
                </a:gsLst>
                <a:lin ang="0" scaled="1"/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Text Box 72"/>
              <p:cNvSpPr txBox="1">
                <a:spLocks noChangeArrowheads="1"/>
              </p:cNvSpPr>
              <p:nvPr/>
            </p:nvSpPr>
            <p:spPr bwMode="gray">
              <a:xfrm>
                <a:off x="1614" y="2662"/>
                <a:ext cx="3656" cy="15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600" dirty="0" smtClean="0"/>
                  <a:t>Развивать  лучшие качества личности через интеграцию урочной и внеурочной деятельности</a:t>
                </a:r>
                <a:r>
                  <a:rPr lang="ru-RU" sz="2000" b="1" dirty="0" smtClean="0"/>
                  <a:t> </a:t>
                </a:r>
                <a:endParaRPr lang="en-US" sz="2000" b="1" dirty="0"/>
              </a:p>
            </p:txBody>
          </p:sp>
        </p:grpSp>
        <p:sp>
          <p:nvSpPr>
            <p:cNvPr id="27" name="AutoShape 66"/>
            <p:cNvSpPr>
              <a:spLocks noChangeArrowheads="1"/>
            </p:cNvSpPr>
            <p:nvPr/>
          </p:nvSpPr>
          <p:spPr bwMode="gray">
            <a:xfrm>
              <a:off x="1803004" y="3883531"/>
              <a:ext cx="615926" cy="2441405"/>
            </a:xfrm>
            <a:prstGeom prst="diamond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gray">
            <a:xfrm>
              <a:off x="1831541" y="4137467"/>
              <a:ext cx="388663" cy="14080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</a:t>
              </a:r>
              <a:r>
                <a:rPr lang="ru-RU" sz="2000" b="1" dirty="0" smtClean="0"/>
                <a:t>3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15528" cy="1052736"/>
          </a:xfrm>
        </p:spPr>
        <p:txBody>
          <a:bodyPr/>
          <a:lstStyle/>
          <a:p>
            <a:r>
              <a:rPr lang="ru-RU" sz="3200" dirty="0" smtClean="0"/>
              <a:t>Новые образовательные технологии и методики, используемые в работе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2141476"/>
              </p:ext>
            </p:extLst>
          </p:nvPr>
        </p:nvGraphicFramePr>
        <p:xfrm>
          <a:off x="225052" y="1412776"/>
          <a:ext cx="8662958" cy="531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80219"/>
              </p:ext>
            </p:extLst>
          </p:nvPr>
        </p:nvGraphicFramePr>
        <p:xfrm>
          <a:off x="0" y="1052736"/>
          <a:ext cx="9144000" cy="6028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9752"/>
                <a:gridCol w="2232248"/>
                <a:gridCol w="4572000"/>
              </a:tblGrid>
              <a:tr h="4106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ЗНАТЬ</a:t>
                      </a:r>
                      <a:endParaRPr lang="ru-RU" sz="2000" dirty="0"/>
                    </a:p>
                  </a:txBody>
                  <a:tcPr marT="45726" marB="45726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УМЕТЬ</a:t>
                      </a:r>
                      <a:endParaRPr lang="ru-RU" sz="2000" dirty="0"/>
                    </a:p>
                  </a:txBody>
                  <a:tcPr marT="45726" marB="45726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ДЕЛАТЬ</a:t>
                      </a:r>
                      <a:endParaRPr lang="ru-RU" sz="2000" dirty="0"/>
                    </a:p>
                  </a:txBody>
                  <a:tcPr marT="45726" marB="45726" anchor="ctr" anchorCtr="1">
                    <a:solidFill>
                      <a:srgbClr val="0070C0"/>
                    </a:solidFill>
                  </a:tcPr>
                </a:tc>
              </a:tr>
              <a:tr h="131752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НОРМАТИВНЫЕ ДОКУМЕНТЫ</a:t>
                      </a:r>
                      <a:endParaRPr lang="ru-RU" sz="14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МАСТЕР – КЛАСС «Облачные технологии» </a:t>
                      </a:r>
                      <a:endParaRPr lang="ru-RU" sz="14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Методические</a:t>
                      </a:r>
                      <a:r>
                        <a:rPr lang="ru-RU" sz="1600" b="1" baseline="0" dirty="0" smtClean="0"/>
                        <a:t> семинары </a:t>
                      </a:r>
                      <a:r>
                        <a:rPr lang="ru-RU" sz="1400" b="1" dirty="0" smtClean="0"/>
                        <a:t>«Интерактивные</a:t>
                      </a:r>
                      <a:r>
                        <a:rPr lang="ru-RU" sz="1400" b="1" baseline="0" dirty="0" smtClean="0"/>
                        <a:t> методы обучения как способы активизации познавательной деятельности учащихся</a:t>
                      </a:r>
                      <a:r>
                        <a:rPr lang="ru-RU" sz="1400" b="1" dirty="0" smtClean="0"/>
                        <a:t>» </a:t>
                      </a:r>
                    </a:p>
                    <a:p>
                      <a:endParaRPr lang="ru-RU" sz="1400" b="1" dirty="0"/>
                    </a:p>
                  </a:txBody>
                  <a:tcPr marT="45726" marB="45726" anchor="ctr"/>
                </a:tc>
              </a:tr>
              <a:tr h="75234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МЕТОДИЧЕСКУЮ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ЛИТЕРАТУРУ</a:t>
                      </a:r>
                      <a:endParaRPr lang="ru-RU" sz="12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КОЛЛОКВИУМЫ</a:t>
                      </a:r>
                      <a:endParaRPr lang="ru-RU" sz="12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Методические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рекомендации для учащихся : 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по написанию эссе «Мое мнение» ( на английском языке)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по деловому  этикету (на    английском языке)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по использованию технологии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    «Дебаты» на уроках русского яз.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Авторские дополнительные программы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по: русскому языку, правоведению, экологии, английскому языку </a:t>
                      </a:r>
                      <a:endParaRPr lang="ru-RU" sz="1200" b="1" dirty="0"/>
                    </a:p>
                  </a:txBody>
                  <a:tcPr marT="45726" marB="45726" anchor="ctr"/>
                </a:tc>
              </a:tr>
              <a:tr h="9894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ПСИХОЛОГО-ПЕДАГОГИЧЕСКУЮ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ЛИТЕРАТУРУ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ДИСКУССИОННЫЕ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КРУГЛЫЕ СТОЛЫ</a:t>
                      </a:r>
                      <a:endParaRPr lang="ru-RU" sz="12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Научно-практические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конференции; профильные смены в пришкольном лагере; элективные курсы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МОНИТОРИНГ  ФОРМИРОВАНИЯ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РАЗВИТИЯ  ЛИЧНОСТИ УЧАЩИХС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Я </a:t>
                      </a:r>
                      <a:endParaRPr lang="ru-RU" sz="1200" b="1" dirty="0"/>
                    </a:p>
                  </a:txBody>
                  <a:tcPr marT="45726" marB="45726" anchor="ctr"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ИНФОРМАЦИОННЫЕ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РЕСУРСЫ  </a:t>
                      </a:r>
                    </a:p>
                    <a:p>
                      <a:endParaRPr lang="ru-RU" sz="12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ИНФОРМАЦИОННЫЕ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ТЕХНОЛОГИИ</a:t>
                      </a:r>
                      <a:endParaRPr lang="ru-RU" sz="1200" b="1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Интернет-конкурсы для учащихся и учителей: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«Лондон, Сочи – Олимпийские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города –2014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» (на английском языке)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«Салют, Победа!» (на английском языке)</a:t>
                      </a:r>
                      <a:endParaRPr lang="ru-RU" sz="1200" b="1" dirty="0" smtClean="0"/>
                    </a:p>
                    <a:p>
                      <a:endParaRPr lang="ru-RU" sz="1400" b="1" dirty="0"/>
                    </a:p>
                  </a:txBody>
                  <a:tcPr marT="45726" marB="45726"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РАБОТА С ПЕДАГОГАМИ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15528" cy="1052736"/>
          </a:xfrm>
        </p:spPr>
        <p:txBody>
          <a:bodyPr/>
          <a:lstStyle/>
          <a:p>
            <a:r>
              <a:rPr lang="ru-RU" sz="3200" dirty="0" smtClean="0"/>
              <a:t>ПОВЫШЕНИЕ </a:t>
            </a:r>
            <a:r>
              <a:rPr lang="ru-RU" sz="3200" smtClean="0"/>
              <a:t>ПРОФЕССИОНАЛЬНОЙ КОМПЕТЕНТНОСТИ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5117437"/>
              </p:ext>
            </p:extLst>
          </p:nvPr>
        </p:nvGraphicFramePr>
        <p:xfrm>
          <a:off x="225052" y="1412776"/>
          <a:ext cx="8662958" cy="531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cdb2004177l">
  <a:themeElements>
    <a:clrScheme name="170Gp_natural_light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34cdb2004177l</Template>
  <TotalTime>4153</TotalTime>
  <Words>669</Words>
  <Application>Microsoft Office PowerPoint</Application>
  <PresentationFormat>Экран (4:3)</PresentationFormat>
  <Paragraphs>169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34cdb2004177l</vt:lpstr>
      <vt:lpstr>Image</vt:lpstr>
      <vt:lpstr>НОВЫЕ ПОДХОДЫ В РАЗВИТИИ ЛИЧНОСТИ (С УЧЕТОМ ТРЕБОВАНИЙ ФГОС) В РАМКАХ ПОЛИКУЛЬТУРНОГО ОБРАЗОВАТЕЛЬНОГО ПРОСТРАНСТВА КАК УСЛОВИЕ САМОСОХРАНЕНИЯ ВСЕХ КУЛЬТУР</vt:lpstr>
      <vt:lpstr>Презентация PowerPoint</vt:lpstr>
      <vt:lpstr>Презентация PowerPoint</vt:lpstr>
      <vt:lpstr>В эксперименте принимают участие</vt:lpstr>
      <vt:lpstr>Этапы деятельности инновационной площадки</vt:lpstr>
      <vt:lpstr>ЗАДАЧИ ВТОРОГО ЭТАПА</vt:lpstr>
      <vt:lpstr>Новые образовательные технологии и методики, используемые в работе </vt:lpstr>
      <vt:lpstr>РАБОТА С ПЕДАГОГАМИ</vt:lpstr>
      <vt:lpstr>ПОВЫШЕНИЕ ПРОФЕССИОНАЛЬНОЙ КОМПЕТЕНТНОСТИ</vt:lpstr>
      <vt:lpstr>Работа с учащимися</vt:lpstr>
      <vt:lpstr>Проведение городских научно-практических конференций</vt:lpstr>
      <vt:lpstr>ИНТЕГРИРОВАННЫЕ УРОКИ и внеклассные мероприятия</vt:lpstr>
      <vt:lpstr>Презентация PowerPoint</vt:lpstr>
      <vt:lpstr>Профильная смена «Калейдоскоп знаний»</vt:lpstr>
      <vt:lpstr>КАЛЕЙДОСКОП ЗНАНИЙ 2014</vt:lpstr>
      <vt:lpstr>ТВОРЧЕСКИЕ КОНКУРСЫ</vt:lpstr>
      <vt:lpstr>ТВОРЧЕСКИЕ КОНКУРСЫ</vt:lpstr>
      <vt:lpstr>ТВОРЧЕСКИЕ КОНКУРСЫ</vt:lpstr>
      <vt:lpstr>Обсуждение хода эксперимента</vt:lpstr>
      <vt:lpstr>Результаты работы второго этапа инновационной площадки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публичного доклада,  программы развития школы</dc:title>
  <dc:creator>Маша</dc:creator>
  <cp:lastModifiedBy>Пятигорск</cp:lastModifiedBy>
  <cp:revision>373</cp:revision>
  <dcterms:created xsi:type="dcterms:W3CDTF">2010-03-08T16:12:57Z</dcterms:created>
  <dcterms:modified xsi:type="dcterms:W3CDTF">2015-05-17T12:18:39Z</dcterms:modified>
</cp:coreProperties>
</file>